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18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70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47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84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97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45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043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2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186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1975-E0FB-4CAF-A7EE-0E3864FA444B}" type="datetimeFigureOut">
              <a:rPr lang="en-GB" smtClean="0"/>
              <a:t>04/01/2021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C4C99-5916-4157-8206-15F74A0C67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84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2ahUKEwjKntjxho3eAhVInRoKHVUsAX8QjRx6BAgBEAU&amp;url=http://childokeford.dorset.sch.uk/wp-content/uploads/RWI-letter-formation.pdf&amp;psig=AOvVaw3O7sayXiXIlDk6AihNSB_E&amp;ust=153985116743166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google.co.uk/url?sa=i&amp;rct=j&amp;q=&amp;esrc=s&amp;source=images&amp;cd=&amp;cad=rja&amp;uact=8&amp;ved=0ahUKEwi8zeOykpjKAhVF1xQKHSW9CgEQjRwIBw&amp;url=http://www.clipartbest.com/clipart-jixrybdiE&amp;psig=AFQjCNHQ2jmDZ04duJ_aYj627kndkrXS2w&amp;ust=14522713142324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ahUKEwjBx4bKmJjKAhWGtxQKHYFOAbIQjRwIBw&amp;url=http://clipart.me/premium-education/a-vector-illustration-of-a-young-boy-looking-at-stars-in-the-sky-using-a-149461&amp;bvm=bv.110151844,d.cWw&amp;psig=AFQjCNGo1_eWGL3Mci7eIws9z7ZdnfCaXg&amp;ust=145227297581493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uk/url?sa=i&amp;rct=j&amp;q=&amp;esrc=s&amp;source=imgres&amp;cd=&amp;cad=rja&amp;uact=8&amp;ved=0ahUKEwiJxqHck5jKAhXKRyYKHXUQARkQjRwICTAA&amp;url=http://education.scholastic.co.uk/content/7030&amp;psig=AFQjCNG8qPS9UiBJkFKJzrpRa5Ffvk0SPQ&amp;ust=145227167624616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.uk/url?sa=i&amp;rct=j&amp;q=&amp;esrc=s&amp;source=images&amp;cd=&amp;cad=rja&amp;uact=8&amp;ved=0ahUKEwjvsPaZlpjKAhXGwBQKHfJ3Cv4QjRwIBw&amp;url=http://solarshockfilmfest.com/pictures-of-dog-poop/&amp;psig=AFQjCNEWHfVnRuqA0mqOFnf8Pm01MS1QcA&amp;ust=1452271810267092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oogle.co.uk/url?sa=i&amp;rct=j&amp;q=&amp;esrc=s&amp;source=images&amp;cd=&amp;cad=rja&amp;uact=8&amp;ved=2ahUKEwjC873QocLeAhUFhRoKHTf1B5AQjRx6BAgBEAU&amp;url=https://clipartimage.com/clipart/2147-shut-the-door-clipart.html&amp;psig=AOvVaw2KsJhHS3tV48uK5jFdZoqa&amp;ust=154167944377396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google.co.uk/url?sa=i&amp;rct=j&amp;q=&amp;esrc=s&amp;source=images&amp;cd=&amp;cad=rja&amp;uact=8&amp;ved=0ahUKEwjc36atl5jKAhWKXRQKHeswB10QjRwIBw&amp;url=http://alexandriastephani.blogspot.com/&amp;bvm=bv.110151844,d.eWE&amp;psig=AFQjCNE2KXiGW6bb1tOCnjNMs043Nn5exw&amp;ust=145227262091462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920" y="879159"/>
            <a:ext cx="10515600" cy="3253838"/>
          </a:xfrm>
        </p:spPr>
        <p:txBody>
          <a:bodyPr>
            <a:noAutofit/>
          </a:bodyPr>
          <a:lstStyle/>
          <a:p>
            <a:pPr algn="ctr"/>
            <a:r>
              <a:rPr lang="en-GB" sz="13500" dirty="0" smtClean="0">
                <a:latin typeface="HfW precursive" panose="00000500000000000000" pitchFamily="2" charset="0"/>
              </a:rPr>
              <a:t>Phase 3</a:t>
            </a:r>
            <a:br>
              <a:rPr lang="en-GB" sz="13500" dirty="0" smtClean="0">
                <a:latin typeface="HfW precursive" panose="00000500000000000000" pitchFamily="2" charset="0"/>
              </a:rPr>
            </a:br>
            <a:r>
              <a:rPr lang="en-GB" sz="13500" dirty="0" smtClean="0">
                <a:latin typeface="HfW precursive" panose="00000500000000000000" pitchFamily="2" charset="0"/>
              </a:rPr>
              <a:t>Sounds</a:t>
            </a:r>
            <a:endParaRPr lang="en-GB" sz="135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63695" r="9837" b="16091"/>
          <a:stretch/>
        </p:blipFill>
        <p:spPr>
          <a:xfrm>
            <a:off x="140780" y="5568092"/>
            <a:ext cx="6728937" cy="11804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22682" r="37140" b="57642"/>
          <a:stretch/>
        </p:blipFill>
        <p:spPr>
          <a:xfrm>
            <a:off x="6791698" y="4423250"/>
            <a:ext cx="4472656" cy="11490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43188" r="9837" b="37184"/>
          <a:stretch/>
        </p:blipFill>
        <p:spPr>
          <a:xfrm>
            <a:off x="115022" y="4421870"/>
            <a:ext cx="6728937" cy="11462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43188" r="37266" b="37184"/>
          <a:stretch/>
        </p:blipFill>
        <p:spPr>
          <a:xfrm>
            <a:off x="6818201" y="5572321"/>
            <a:ext cx="4462304" cy="1146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19" t="22682" r="28038" b="57642"/>
          <a:stretch/>
        </p:blipFill>
        <p:spPr>
          <a:xfrm>
            <a:off x="11281956" y="5583775"/>
            <a:ext cx="763870" cy="1149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9" t="22682" r="19311" b="57642"/>
          <a:stretch/>
        </p:blipFill>
        <p:spPr>
          <a:xfrm>
            <a:off x="11220870" y="4419021"/>
            <a:ext cx="755374" cy="114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89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sh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1" t="27734" r="17978" b="14802"/>
          <a:stretch/>
        </p:blipFill>
        <p:spPr bwMode="auto">
          <a:xfrm>
            <a:off x="4002087" y="2642937"/>
            <a:ext cx="4187825" cy="40963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689820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ch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26" y="2936384"/>
            <a:ext cx="3001924" cy="361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r="16009"/>
          <a:stretch/>
        </p:blipFill>
        <p:spPr bwMode="auto">
          <a:xfrm>
            <a:off x="7071650" y="3922625"/>
            <a:ext cx="1200507" cy="16438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98918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th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"/>
          <a:stretch/>
        </p:blipFill>
        <p:spPr bwMode="auto">
          <a:xfrm>
            <a:off x="2792569" y="3618963"/>
            <a:ext cx="201866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"/>
          <a:stretch/>
        </p:blipFill>
        <p:spPr bwMode="auto">
          <a:xfrm>
            <a:off x="4964269" y="3618963"/>
            <a:ext cx="201866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6"/>
          <a:stretch/>
        </p:blipFill>
        <p:spPr bwMode="auto">
          <a:xfrm>
            <a:off x="7174704" y="3618963"/>
            <a:ext cx="2018665" cy="2171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19569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ng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Related image">
            <a:hlinkClick r:id="rId2" tgtFrame="&quot;_blank&quot;"/>
          </p:cNvPr>
          <p:cNvPicPr/>
          <p:nvPr/>
        </p:nvPicPr>
        <p:blipFill rotWithShape="1">
          <a:blip r:embed="rId3"/>
          <a:srcRect t="10359"/>
          <a:stretch/>
        </p:blipFill>
        <p:spPr bwMode="auto">
          <a:xfrm>
            <a:off x="4265939" y="3451538"/>
            <a:ext cx="3152292" cy="340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84281" y="3451538"/>
            <a:ext cx="528638" cy="5048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542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ai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s://encrypted-tbn2.gstatic.com/images?q=tbn:ANd9GcR3D1fGqugbaE8cql6T-FFDfqu_EUDSL59vJxK4u9m9qCM6vaOuBA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34" y="4752303"/>
            <a:ext cx="2991132" cy="1981165"/>
          </a:xfrm>
          <a:prstGeom prst="rect">
            <a:avLst/>
          </a:prstGeom>
          <a:noFill/>
          <a:ex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047" y="2604189"/>
            <a:ext cx="2019905" cy="20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ee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png.clipart.me/graphics/thumbs/122/illustration-of-a-boy-with-his-hand-near-his-forehead-as-if-looking-for-something_122940139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47" y="2897747"/>
            <a:ext cx="1661106" cy="368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341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oo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images.scholastic.co.uk/assets/a/9d/24/russdaff-12116-zoo-entrancex-267372.jpg">
            <a:hlinkClick r:id="rId2"/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5401" r="8298" b="5524"/>
          <a:stretch/>
        </p:blipFill>
        <p:spPr bwMode="auto">
          <a:xfrm>
            <a:off x="5473521" y="2665927"/>
            <a:ext cx="3296992" cy="4018208"/>
          </a:xfrm>
          <a:prstGeom prst="rect">
            <a:avLst/>
          </a:prstGeom>
          <a:noFill/>
          <a:extLst/>
        </p:spPr>
      </p:pic>
      <p:pic>
        <p:nvPicPr>
          <p:cNvPr id="4" name="Picture 3" descr="http://previews.123rf.com/images/chudtsankov/chudtsankov1202/chudtsankov120200171/12493185-Stinky-Pile-Of-Poop-Stock-Vector-poop-dog-poo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50" y="5769734"/>
            <a:ext cx="1238371" cy="81048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041552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oa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www.kearley.co.uk/images/uploads/Goat-in-a-Boat-gif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704" y="2704563"/>
            <a:ext cx="5086591" cy="3908737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641052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ar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2.bp.blogspot.com/-Q6aL6jOg2cs/Te9pNEPzUeI/AAAAAAAAAMM/wtBYJ8EN2UU/s1600/Clown_Car_122860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905" y="2679727"/>
            <a:ext cx="5076190" cy="3971290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515189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or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irc_mi" descr="Image result for shut the door clipart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9939" y="2640169"/>
            <a:ext cx="3432121" cy="404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2925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j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2" t="9915" r="28739" b="4685"/>
          <a:stretch/>
        </p:blipFill>
        <p:spPr bwMode="auto">
          <a:xfrm>
            <a:off x="5181600" y="3799268"/>
            <a:ext cx="1270715" cy="29218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493558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igh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images.clipartpanda.com/kite-clipart-running-boy-with-kite-child-clipart-898657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43" y="3618963"/>
            <a:ext cx="4274713" cy="30986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522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ur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www.cliparthut.com/clip-arts/80/cartoon-nurse-clip-art-800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84" y="2846230"/>
            <a:ext cx="3528543" cy="3824135"/>
          </a:xfrm>
          <a:prstGeom prst="rect">
            <a:avLst/>
          </a:prstGeom>
          <a:noFill/>
        </p:spPr>
      </p:pic>
      <p:pic>
        <p:nvPicPr>
          <p:cNvPr id="4" name="Picture 3" descr="C:\Users\Colin\Desktop\th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1808" y="5129106"/>
            <a:ext cx="1367155" cy="1339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79915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ow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previews.123rf.com/images/pavelmidi/pavelmidi1004/pavelmidi100400036/6813710-cow-stood-the-view-from-the-front-Stock-Vector-cow-cartoon-anima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574" y="2717442"/>
            <a:ext cx="3888852" cy="392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32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oi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precious_moment_clipart_fathers_da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99" y="2562895"/>
            <a:ext cx="3533802" cy="4181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1385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ear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C:\Users\Colin\Desktop\pcoAEg9Xi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2654287"/>
            <a:ext cx="4457700" cy="3970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832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er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819" y="2923503"/>
            <a:ext cx="2620390" cy="3804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578" y="3308541"/>
            <a:ext cx="1499730" cy="3419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2106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air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http://thumbs.dreamstime.com/z/fight-over-toy-7301710.jpg"/>
          <p:cNvPicPr/>
          <p:nvPr/>
        </p:nvPicPr>
        <p:blipFill>
          <a:blip r:embed="rId2" cstate="print"/>
          <a:srcRect b="7879"/>
          <a:stretch>
            <a:fillRect/>
          </a:stretch>
        </p:blipFill>
        <p:spPr bwMode="auto">
          <a:xfrm>
            <a:off x="3886517" y="2441164"/>
            <a:ext cx="4418965" cy="4293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4707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ure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 descr="C:\Users\Colin\Desktop\cure.jpg"/>
          <p:cNvPicPr/>
          <p:nvPr/>
        </p:nvPicPr>
        <p:blipFill>
          <a:blip r:embed="rId2" cstate="print"/>
          <a:srcRect b="3454"/>
          <a:stretch>
            <a:fillRect/>
          </a:stretch>
        </p:blipFill>
        <p:spPr bwMode="auto">
          <a:xfrm>
            <a:off x="4309830" y="2485621"/>
            <a:ext cx="3572340" cy="42540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0136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3.bp.blogspot.com/-cZdfcmNxb_c/UantrqB9rNI/AAAAAAAAADI/mQ4ArbScrJs/s1600/read+book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29" y="2794715"/>
            <a:ext cx="3846942" cy="3741313"/>
          </a:xfrm>
          <a:prstGeom prst="rect">
            <a:avLst/>
          </a:prstGeom>
          <a:noFill/>
          <a:ex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oo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sp>
        <p:nvSpPr>
          <p:cNvPr id="6" name="Oval 22"/>
          <p:cNvSpPr>
            <a:spLocks/>
          </p:cNvSpPr>
          <p:nvPr/>
        </p:nvSpPr>
        <p:spPr bwMode="auto">
          <a:xfrm>
            <a:off x="5280337" y="1676402"/>
            <a:ext cx="423841" cy="513007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Oval 22"/>
          <p:cNvSpPr>
            <a:spLocks/>
          </p:cNvSpPr>
          <p:nvPr/>
        </p:nvSpPr>
        <p:spPr bwMode="auto">
          <a:xfrm>
            <a:off x="6218346" y="1687133"/>
            <a:ext cx="423841" cy="513007"/>
          </a:xfrm>
          <a:prstGeom prst="ellipse">
            <a:avLst/>
          </a:prstGeom>
          <a:solidFill>
            <a:srgbClr val="000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67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HfW precursive" panose="00000500000000000000" pitchFamily="2" charset="0"/>
              </a:rPr>
              <a:t>v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38" t="36537" r="20334" b="8531"/>
          <a:stretch/>
        </p:blipFill>
        <p:spPr bwMode="auto">
          <a:xfrm>
            <a:off x="4610100" y="2597633"/>
            <a:ext cx="2971800" cy="41097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69508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HfW precursive" panose="00000500000000000000" pitchFamily="2" charset="0"/>
              </a:rPr>
              <a:t>w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8" t="43170" r="5111" b="10107"/>
          <a:stretch/>
        </p:blipFill>
        <p:spPr bwMode="auto">
          <a:xfrm>
            <a:off x="3788092" y="3054400"/>
            <a:ext cx="4615815" cy="3453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3775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smtClean="0">
                <a:latin typeface="HfW precursive" panose="00000500000000000000" pitchFamily="2" charset="0"/>
              </a:rPr>
              <a:t>x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2" t="41295" r="17395" b="10106"/>
          <a:stretch/>
        </p:blipFill>
        <p:spPr bwMode="auto">
          <a:xfrm>
            <a:off x="4615466" y="3116686"/>
            <a:ext cx="2961068" cy="3412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12271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HfW precursive" panose="00000500000000000000" pitchFamily="2" charset="0"/>
              </a:rPr>
              <a:t>y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78" t="30416" r="16520" b="4818"/>
          <a:stretch/>
        </p:blipFill>
        <p:spPr bwMode="auto">
          <a:xfrm>
            <a:off x="5060487" y="3477295"/>
            <a:ext cx="2071026" cy="3245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569253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>
                <a:latin typeface="HfW precursive" panose="00000500000000000000" pitchFamily="2" charset="0"/>
              </a:rPr>
              <a:t>z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8" t="44590" r="15649" b="10085"/>
          <a:stretch/>
        </p:blipFill>
        <p:spPr bwMode="auto">
          <a:xfrm>
            <a:off x="4739005" y="3186323"/>
            <a:ext cx="2713990" cy="33959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71365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zz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560" y="2836336"/>
            <a:ext cx="5262880" cy="3761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3564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53838"/>
          </a:xfrm>
        </p:spPr>
        <p:txBody>
          <a:bodyPr>
            <a:normAutofit/>
          </a:bodyPr>
          <a:lstStyle/>
          <a:p>
            <a:pPr algn="ctr"/>
            <a:r>
              <a:rPr lang="en-GB" sz="16600" dirty="0" err="1" smtClean="0">
                <a:latin typeface="HfW precursive" panose="00000500000000000000" pitchFamily="2" charset="0"/>
              </a:rPr>
              <a:t>qu</a:t>
            </a:r>
            <a:endParaRPr lang="en-GB" sz="166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4" t="39653" r="15498" b="23827"/>
          <a:stretch/>
        </p:blipFill>
        <p:spPr bwMode="auto">
          <a:xfrm>
            <a:off x="5109692" y="3618963"/>
            <a:ext cx="1972615" cy="3096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29829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29</Words>
  <Application>Microsoft Office PowerPoint</Application>
  <PresentationFormat>Widescreen</PresentationFormat>
  <Paragraphs>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HfW precursive</vt:lpstr>
      <vt:lpstr>Office Theme</vt:lpstr>
      <vt:lpstr>Phase 3 Sounds</vt:lpstr>
      <vt:lpstr>j</vt:lpstr>
      <vt:lpstr>v</vt:lpstr>
      <vt:lpstr>w</vt:lpstr>
      <vt:lpstr>x</vt:lpstr>
      <vt:lpstr>y</vt:lpstr>
      <vt:lpstr>z</vt:lpstr>
      <vt:lpstr>zz</vt:lpstr>
      <vt:lpstr>qu</vt:lpstr>
      <vt:lpstr>sh</vt:lpstr>
      <vt:lpstr>ch</vt:lpstr>
      <vt:lpstr>th</vt:lpstr>
      <vt:lpstr>ng</vt:lpstr>
      <vt:lpstr>ai</vt:lpstr>
      <vt:lpstr>ee</vt:lpstr>
      <vt:lpstr>oo</vt:lpstr>
      <vt:lpstr>oa</vt:lpstr>
      <vt:lpstr>ar</vt:lpstr>
      <vt:lpstr>or</vt:lpstr>
      <vt:lpstr>igh</vt:lpstr>
      <vt:lpstr>ur</vt:lpstr>
      <vt:lpstr>ow</vt:lpstr>
      <vt:lpstr>oi</vt:lpstr>
      <vt:lpstr>ear</vt:lpstr>
      <vt:lpstr>er</vt:lpstr>
      <vt:lpstr>air</vt:lpstr>
      <vt:lpstr>ure</vt:lpstr>
      <vt:lpstr>oo</vt:lpstr>
    </vt:vector>
  </TitlesOfParts>
  <Company>Knowsley 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Authorised User</dc:creator>
  <cp:lastModifiedBy>Authorised User</cp:lastModifiedBy>
  <cp:revision>24</cp:revision>
  <dcterms:created xsi:type="dcterms:W3CDTF">2021-01-04T07:42:32Z</dcterms:created>
  <dcterms:modified xsi:type="dcterms:W3CDTF">2021-01-04T09:18:23Z</dcterms:modified>
</cp:coreProperties>
</file>