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29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27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20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13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082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14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930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84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61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441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37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6842-195C-401D-94FB-74FFA802E6C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0B509-A3D1-4D2C-9815-2E2AFC0D2E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38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3163" y="3520072"/>
            <a:ext cx="2293468" cy="801615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Kirkby CE Primary School</a:t>
            </a:r>
          </a:p>
          <a:p>
            <a:endParaRPr lang="en-GB" dirty="0" smtClean="0"/>
          </a:p>
          <a:p>
            <a:r>
              <a:rPr lang="en-GB" dirty="0" smtClean="0"/>
              <a:t>School Council </a:t>
            </a:r>
          </a:p>
          <a:p>
            <a:endParaRPr lang="en-GB" dirty="0"/>
          </a:p>
        </p:txBody>
      </p:sp>
      <p:pic>
        <p:nvPicPr>
          <p:cNvPr id="1026" name="Picture 2" descr="Image previe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4706" y="0"/>
            <a:ext cx="2578861" cy="361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previe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446191" cy="361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previe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45" y="-14041"/>
            <a:ext cx="2618267" cy="3632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preview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610225"/>
            <a:ext cx="2450698" cy="3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preview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4707" y="3610225"/>
            <a:ext cx="2582168" cy="3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preview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653" y="3610225"/>
            <a:ext cx="2534053" cy="3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preview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988" y="3610225"/>
            <a:ext cx="2527357" cy="3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18" descr="Kirkby CofE Primary School: WELCO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20" descr="Kirkby CofE Primary School: WELCO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4765798" y="1834"/>
            <a:ext cx="2405821" cy="360228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20" name="Picture 22" descr="Kirkby CofE Primary School: WELCOME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279" y="312738"/>
            <a:ext cx="1888610" cy="2060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245516" y="2534516"/>
            <a:ext cx="35021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dirty="0" smtClean="0">
                <a:ln/>
                <a:solidFill>
                  <a:schemeClr val="accent4"/>
                </a:solidFill>
              </a:rPr>
              <a:t>School Council </a:t>
            </a:r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pic>
        <p:nvPicPr>
          <p:cNvPr id="2" name="Picture 2" descr="Image preview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699" y="3610225"/>
            <a:ext cx="2236114" cy="324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804" y="0"/>
            <a:ext cx="2465029" cy="361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284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Knowsley MBC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Authorised User</dc:creator>
  <cp:lastModifiedBy>Authorised User</cp:lastModifiedBy>
  <cp:revision>7</cp:revision>
  <cp:lastPrinted>2021-11-19T14:05:20Z</cp:lastPrinted>
  <dcterms:created xsi:type="dcterms:W3CDTF">2021-11-12T11:49:10Z</dcterms:created>
  <dcterms:modified xsi:type="dcterms:W3CDTF">2022-05-04T19:57:48Z</dcterms:modified>
</cp:coreProperties>
</file>