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AFB"/>
    <a:srgbClr val="FFEDAA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 and seeing if it is the same in the numerator?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9806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0851" y="395610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14495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1 x 4 = 4,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6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0851" y="192769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5949" y="441605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 × 4 = 12</a:t>
            </a:r>
          </a:p>
        </p:txBody>
      </p:sp>
    </p:spTree>
    <p:extLst>
      <p:ext uri="{BB962C8B-B14F-4D97-AF65-F5344CB8AC3E}">
        <p14:creationId xmlns:p14="http://schemas.microsoft.com/office/powerpoint/2010/main" val="35401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44238" r="4293" b="44264"/>
          <a:stretch/>
        </p:blipFill>
        <p:spPr>
          <a:xfrm>
            <a:off x="4741900" y="2199615"/>
            <a:ext cx="3711113" cy="903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33033" r="4293" b="55676"/>
          <a:stretch/>
        </p:blipFill>
        <p:spPr>
          <a:xfrm>
            <a:off x="673219" y="2260032"/>
            <a:ext cx="3711113" cy="85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791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8755" y="4556207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23698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7263" y="395610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0625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3 x 3 = 9,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7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7263" y="192769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5566" y="441605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7 × 3 = 21</a:t>
            </a:r>
          </a:p>
        </p:txBody>
      </p:sp>
    </p:spTree>
    <p:extLst>
      <p:ext uri="{BB962C8B-B14F-4D97-AF65-F5344CB8AC3E}">
        <p14:creationId xmlns:p14="http://schemas.microsoft.com/office/powerpoint/2010/main" val="2700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7976" r="4293" b="41021"/>
          <a:stretch/>
        </p:blipFill>
        <p:spPr>
          <a:xfrm>
            <a:off x="4741900" y="2253836"/>
            <a:ext cx="3711114" cy="84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32793" r="4293" b="56637"/>
          <a:stretch/>
        </p:blipFill>
        <p:spPr>
          <a:xfrm>
            <a:off x="689695" y="2250689"/>
            <a:ext cx="3694638" cy="77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69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521081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Have a go at comparing these fractions: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370589" y="2229167"/>
            <a:ext cx="4438107" cy="737558"/>
            <a:chOff x="2370589" y="2229167"/>
            <a:chExt cx="4438107" cy="737558"/>
          </a:xfrm>
        </p:grpSpPr>
        <p:grpSp>
          <p:nvGrpSpPr>
            <p:cNvPr id="4" name="Group 3"/>
            <p:cNvGrpSpPr/>
            <p:nvPr/>
          </p:nvGrpSpPr>
          <p:grpSpPr>
            <a:xfrm>
              <a:off x="2370589" y="2229167"/>
              <a:ext cx="337752" cy="737558"/>
              <a:chOff x="1087395" y="3831493"/>
              <a:chExt cx="337752" cy="73755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375662" y="2229167"/>
              <a:ext cx="433034" cy="737558"/>
              <a:chOff x="1054443" y="3831493"/>
              <a:chExt cx="433034" cy="7375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10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026018" y="230439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84332" y="235738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370589" y="3250655"/>
            <a:ext cx="4438107" cy="737558"/>
            <a:chOff x="2370589" y="3250655"/>
            <a:chExt cx="4438107" cy="73755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0589" y="3250655"/>
              <a:ext cx="337752" cy="737558"/>
              <a:chOff x="1087395" y="3831493"/>
              <a:chExt cx="337752" cy="7375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375662" y="3250655"/>
              <a:ext cx="433034" cy="737558"/>
              <a:chOff x="1054443" y="3831493"/>
              <a:chExt cx="433034" cy="73755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6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4026018" y="332588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84332" y="337887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70589" y="4271037"/>
            <a:ext cx="4483291" cy="737558"/>
            <a:chOff x="2370589" y="4271037"/>
            <a:chExt cx="4483291" cy="737558"/>
          </a:xfrm>
        </p:grpSpPr>
        <p:grpSp>
          <p:nvGrpSpPr>
            <p:cNvPr id="24" name="Group 23"/>
            <p:cNvGrpSpPr/>
            <p:nvPr/>
          </p:nvGrpSpPr>
          <p:grpSpPr>
            <a:xfrm>
              <a:off x="2370589" y="4271037"/>
              <a:ext cx="337752" cy="737558"/>
              <a:chOff x="1087395" y="3831493"/>
              <a:chExt cx="337752" cy="73755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350947" y="4271037"/>
              <a:ext cx="502933" cy="737558"/>
              <a:chOff x="1029728" y="3831493"/>
              <a:chExt cx="502933" cy="73755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29728" y="4199719"/>
                <a:ext cx="502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20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4026018" y="434626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384332" y="439925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370589" y="5292525"/>
            <a:ext cx="4438107" cy="737558"/>
            <a:chOff x="2370589" y="5292525"/>
            <a:chExt cx="4438107" cy="737558"/>
          </a:xfrm>
        </p:grpSpPr>
        <p:grpSp>
          <p:nvGrpSpPr>
            <p:cNvPr id="34" name="Group 33"/>
            <p:cNvGrpSpPr/>
            <p:nvPr/>
          </p:nvGrpSpPr>
          <p:grpSpPr>
            <a:xfrm>
              <a:off x="2370589" y="5292525"/>
              <a:ext cx="337752" cy="737558"/>
              <a:chOff x="1087395" y="3831493"/>
              <a:chExt cx="337752" cy="7375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6375662" y="5292525"/>
              <a:ext cx="433034" cy="737558"/>
              <a:chOff x="1054443" y="3831493"/>
              <a:chExt cx="433034" cy="73755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16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4026018" y="536775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84332" y="542074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84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3" grpId="0"/>
      <p:bldP spid="33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40247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denominator in each of these fractions is a multiple of 4 therefore, we can compare </a:t>
            </a:r>
            <a:r>
              <a:rPr lang="en-GB" b="1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chemeClr val="tx1"/>
                </a:solidFill>
              </a:rPr>
              <a:t> order them.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02398" y="2319782"/>
            <a:ext cx="337752" cy="737558"/>
            <a:chOff x="1087395" y="3831493"/>
            <a:chExt cx="337752" cy="737558"/>
          </a:xfrm>
        </p:grpSpPr>
        <p:sp>
          <p:nvSpPr>
            <p:cNvPr id="45" name="TextBox 4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733954" y="2319229"/>
            <a:ext cx="337752" cy="737558"/>
            <a:chOff x="1087395" y="3831493"/>
            <a:chExt cx="337752" cy="737558"/>
          </a:xfrm>
        </p:grpSpPr>
        <p:sp>
          <p:nvSpPr>
            <p:cNvPr id="50" name="TextBox 4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957272" y="2319229"/>
            <a:ext cx="337752" cy="737558"/>
            <a:chOff x="1087395" y="3831493"/>
            <a:chExt cx="337752" cy="737558"/>
          </a:xfrm>
        </p:grpSpPr>
        <p:sp>
          <p:nvSpPr>
            <p:cNvPr id="54" name="TextBox 5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188828" y="2318676"/>
            <a:ext cx="337752" cy="737558"/>
            <a:chOff x="1087395" y="3831493"/>
            <a:chExt cx="337752" cy="737558"/>
          </a:xfrm>
        </p:grpSpPr>
        <p:sp>
          <p:nvSpPr>
            <p:cNvPr id="58" name="TextBox 5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750885" y="3161449"/>
            <a:ext cx="774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First, change all of the fractions so that they have the same denominator. 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10636" y="3637064"/>
            <a:ext cx="337752" cy="737558"/>
            <a:chOff x="1087395" y="3831493"/>
            <a:chExt cx="337752" cy="737558"/>
          </a:xfrm>
        </p:grpSpPr>
        <p:sp>
          <p:nvSpPr>
            <p:cNvPr id="63" name="TextBox 62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742192" y="3636511"/>
            <a:ext cx="337752" cy="737558"/>
            <a:chOff x="1087395" y="3831493"/>
            <a:chExt cx="337752" cy="737558"/>
          </a:xfrm>
        </p:grpSpPr>
        <p:sp>
          <p:nvSpPr>
            <p:cNvPr id="67" name="TextBox 6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65510" y="3636511"/>
            <a:ext cx="337752" cy="737558"/>
            <a:chOff x="1087395" y="3831493"/>
            <a:chExt cx="337752" cy="737558"/>
          </a:xfrm>
        </p:grpSpPr>
        <p:sp>
          <p:nvSpPr>
            <p:cNvPr id="71" name="TextBox 7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97066" y="3635958"/>
            <a:ext cx="337752" cy="737558"/>
            <a:chOff x="1087395" y="3831493"/>
            <a:chExt cx="337752" cy="737558"/>
          </a:xfrm>
        </p:grpSpPr>
        <p:sp>
          <p:nvSpPr>
            <p:cNvPr id="75" name="TextBox 7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750885" y="4482633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Then write them in order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. Remember to write them in their original form.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518874" y="5379370"/>
            <a:ext cx="337752" cy="737558"/>
            <a:chOff x="1087395" y="3831493"/>
            <a:chExt cx="337752" cy="737558"/>
          </a:xfrm>
        </p:grpSpPr>
        <p:sp>
          <p:nvSpPr>
            <p:cNvPr id="80" name="TextBox 7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750430" y="5378817"/>
            <a:ext cx="337752" cy="737558"/>
            <a:chOff x="1087395" y="3831493"/>
            <a:chExt cx="337752" cy="737558"/>
          </a:xfrm>
        </p:grpSpPr>
        <p:sp>
          <p:nvSpPr>
            <p:cNvPr id="84" name="TextBox 8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973748" y="5378817"/>
            <a:ext cx="337752" cy="737558"/>
            <a:chOff x="1087395" y="3831493"/>
            <a:chExt cx="337752" cy="737558"/>
          </a:xfrm>
        </p:grpSpPr>
        <p:sp>
          <p:nvSpPr>
            <p:cNvPr id="88" name="TextBox 8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205304" y="5378264"/>
            <a:ext cx="337752" cy="737558"/>
            <a:chOff x="1087395" y="3831493"/>
            <a:chExt cx="337752" cy="737558"/>
          </a:xfrm>
        </p:grpSpPr>
        <p:sp>
          <p:nvSpPr>
            <p:cNvPr id="92" name="TextBox 9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9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order the following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Start by changing each of the fractions so that the denominator is 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09790" y="3239946"/>
            <a:ext cx="486034" cy="737558"/>
            <a:chOff x="1030245" y="3831493"/>
            <a:chExt cx="486034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0245" y="4199719"/>
              <a:ext cx="48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45875" y="3239393"/>
            <a:ext cx="453082" cy="737558"/>
            <a:chOff x="1034774" y="3831493"/>
            <a:chExt cx="453082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34774" y="4199719"/>
              <a:ext cx="45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62809" y="3239393"/>
            <a:ext cx="494273" cy="737558"/>
            <a:chOff x="1028390" y="3831493"/>
            <a:chExt cx="494273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64535" y="3831493"/>
              <a:ext cx="40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90" y="4199719"/>
              <a:ext cx="49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73360" y="3238840"/>
            <a:ext cx="518830" cy="737558"/>
            <a:chOff x="1007385" y="3831493"/>
            <a:chExt cx="518830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30245" y="3831493"/>
              <a:ext cx="45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7385" y="4199719"/>
              <a:ext cx="51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8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Order these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Decide on what denominator to change each fraction to.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66940" y="3239946"/>
            <a:ext cx="337752" cy="737558"/>
            <a:chOff x="1087395" y="3831493"/>
            <a:chExt cx="337752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57305" y="3239393"/>
            <a:ext cx="428367" cy="737558"/>
            <a:chOff x="1046204" y="3831493"/>
            <a:chExt cx="428367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97099" y="3239393"/>
            <a:ext cx="420129" cy="737558"/>
            <a:chOff x="1062680" y="3831493"/>
            <a:chExt cx="420129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53370" y="3238840"/>
            <a:ext cx="337752" cy="737558"/>
            <a:chOff x="1087395" y="3831493"/>
            <a:chExt cx="337752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2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4937278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multiples of 4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34787"/>
            <a:ext cx="2298992" cy="229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34787"/>
            <a:ext cx="2298992" cy="22989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64328" y="4107386"/>
            <a:ext cx="337752" cy="737558"/>
            <a:chOff x="1087395" y="3831493"/>
            <a:chExt cx="33775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840737"/>
            <a:ext cx="2298992" cy="2298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40737"/>
            <a:ext cx="2298992" cy="22989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64328" y="4453381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244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19073"/>
            <a:ext cx="2314706" cy="2314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26930"/>
            <a:ext cx="2314706" cy="2314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4937277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a multiple of 5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23138" y="4107386"/>
            <a:ext cx="441272" cy="737558"/>
            <a:chOff x="1046205" y="3831493"/>
            <a:chExt cx="44127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205" y="4199719"/>
              <a:ext cx="4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8" y="1831136"/>
            <a:ext cx="2314706" cy="2314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31136"/>
            <a:ext cx="2314706" cy="231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31376" y="4453381"/>
            <a:ext cx="433034" cy="737558"/>
            <a:chOff x="1054443" y="3831493"/>
            <a:chExt cx="433034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81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405449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397211"/>
            <a:ext cx="3666485" cy="881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4441460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and 15 are both multiples of 5 therefore we can compare them.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333033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333033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3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257165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248927"/>
            <a:ext cx="3666485" cy="8814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813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70589" y="1512475"/>
            <a:ext cx="337752" cy="737558"/>
            <a:chOff x="1087395" y="3831493"/>
            <a:chExt cx="337752" cy="737558"/>
          </a:xfrm>
        </p:grpSpPr>
        <p:sp>
          <p:nvSpPr>
            <p:cNvPr id="4" name="TextBox 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375662" y="1512475"/>
            <a:ext cx="433034" cy="737558"/>
            <a:chOff x="1054443" y="3831493"/>
            <a:chExt cx="433034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1" y="279543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compare these two fractions, you must look at what has changed in the denominator, e.g. </a:t>
            </a:r>
            <a:r>
              <a:rPr lang="en-GB" b="1" dirty="0">
                <a:solidFill>
                  <a:schemeClr val="tx1"/>
                </a:solidFill>
              </a:rPr>
              <a:t>4 x 3 = 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2235927"/>
            <a:ext cx="4021973" cy="4090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7046" y="2211213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1" y="3676679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Therefore, if the numerator has changed in the same way, the fractions would be equal, e.g. </a:t>
            </a:r>
            <a:r>
              <a:rPr lang="en-GB" b="1" dirty="0"/>
              <a:t>1 x 3 =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0917" y="4309129"/>
            <a:ext cx="337752" cy="737558"/>
            <a:chOff x="1087395" y="3831493"/>
            <a:chExt cx="337752" cy="737558"/>
          </a:xfrm>
        </p:grpSpPr>
        <p:sp>
          <p:nvSpPr>
            <p:cNvPr id="20" name="TextBox 1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08864" y="4308576"/>
            <a:ext cx="433034" cy="737558"/>
            <a:chOff x="1054443" y="3831493"/>
            <a:chExt cx="433034" cy="737558"/>
          </a:xfrm>
        </p:grpSpPr>
        <p:sp>
          <p:nvSpPr>
            <p:cNvPr id="32" name="TextBox 3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4239132" y="4505886"/>
            <a:ext cx="630875" cy="337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383141" y="4449256"/>
            <a:ext cx="210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0885" y="52146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1410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35" grpId="0" animBg="1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8949" r="4293" b="59880"/>
          <a:stretch/>
        </p:blipFill>
        <p:spPr>
          <a:xfrm>
            <a:off x="726085" y="2176586"/>
            <a:ext cx="3658247" cy="865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2530" r="4293" b="46179"/>
          <a:stretch/>
        </p:blipFill>
        <p:spPr>
          <a:xfrm>
            <a:off x="4766442" y="2213934"/>
            <a:ext cx="3674723" cy="84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74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608</Words>
  <Application>Microsoft Office PowerPoint</Application>
  <PresentationFormat>On-screen Show (4:3)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Twinkl</vt:lpstr>
      <vt:lpstr>Office Theme</vt:lpstr>
      <vt:lpstr>PowerPoint Presentation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Ordering Fractions</vt:lpstr>
      <vt:lpstr>Ordering Fractions</vt:lpstr>
      <vt:lpstr>Ordering Fractions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Authorised User</cp:lastModifiedBy>
  <cp:revision>22</cp:revision>
  <dcterms:created xsi:type="dcterms:W3CDTF">2018-11-19T10:04:59Z</dcterms:created>
  <dcterms:modified xsi:type="dcterms:W3CDTF">2020-06-01T10:03:18Z</dcterms:modified>
</cp:coreProperties>
</file>