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9582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93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20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88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87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371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59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88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75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0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5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</a:t>
              </a:r>
              <a:r>
                <a:rPr lang="en-US" spc="-40" dirty="0" smtClean="0">
                  <a:solidFill>
                    <a:schemeClr val="dk1"/>
                  </a:solidFill>
                  <a:latin typeface="Twinkl" pitchFamily="2" charset="0"/>
                </a:rPr>
                <a:t>Liverpool</a:t>
              </a:r>
              <a:r>
                <a:rPr lang="en-US" sz="1400" b="0" i="0" u="none" strike="noStrike" cap="none" spc="-40" dirty="0" smtClean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 </a:t>
              </a: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</a:t>
            </a:r>
            <a:r>
              <a:rPr lang="en-US" sz="1800" dirty="0" smtClean="0">
                <a:solidFill>
                  <a:schemeClr val="dk1"/>
                </a:solidFill>
                <a:latin typeface="Twinkl" pitchFamily="2" charset="0"/>
              </a:rPr>
              <a:t>are</a:t>
            </a:r>
            <a:r>
              <a:rPr lang="en-US" sz="1800" b="0" i="0" u="none" dirty="0" smtClean="0">
                <a:solidFill>
                  <a:schemeClr val="dk1"/>
                </a:solidFill>
                <a:latin typeface="Twinkl" pitchFamily="2" charset="0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you </a:t>
            </a:r>
            <a:r>
              <a:rPr lang="en-US" sz="1800" b="0" i="0" u="none" dirty="0" smtClean="0">
                <a:solidFill>
                  <a:schemeClr val="dk1"/>
                </a:solidFill>
                <a:latin typeface="Twinkl" pitchFamily="2" charset="0"/>
                <a:sym typeface="Arial"/>
              </a:rPr>
              <a:t>keeping </a:t>
            </a: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going </a:t>
            </a:r>
            <a:r>
              <a:rPr lang="en-US" sz="1800" b="0" i="0" u="none" dirty="0" smtClean="0">
                <a:solidFill>
                  <a:schemeClr val="dk1"/>
                </a:solidFill>
                <a:latin typeface="Twinkl" pitchFamily="2" charset="0"/>
                <a:sym typeface="Arial"/>
              </a:rPr>
              <a:t>as we face this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d</a:t>
            </a:r>
            <a:r>
              <a:rPr lang="en-US" sz="1800" dirty="0" smtClean="0">
                <a:solidFill>
                  <a:schemeClr val="dk1"/>
                </a:solidFill>
                <a:latin typeface="Twinkl" pitchFamily="2" charset="0"/>
              </a:rPr>
              <a:t>ifficult and worrying time of lockdown?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87" y="1322985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441</Words>
  <Application>Microsoft Office PowerPoint</Application>
  <PresentationFormat>On-screen Show (4:3)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Twinkl</vt:lpstr>
      <vt:lpstr>Arial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Authorised User</cp:lastModifiedBy>
  <cp:revision>10</cp:revision>
  <dcterms:modified xsi:type="dcterms:W3CDTF">2020-05-05T12:49:30Z</dcterms:modified>
</cp:coreProperties>
</file>