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1" r:id="rId3"/>
    <p:sldId id="276" r:id="rId4"/>
    <p:sldId id="277" r:id="rId5"/>
    <p:sldId id="278" r:id="rId6"/>
    <p:sldId id="279" r:id="rId7"/>
    <p:sldId id="280" r:id="rId8"/>
    <p:sldId id="275" r:id="rId9"/>
    <p:sldId id="264" r:id="rId10"/>
    <p:sldId id="273" r:id="rId11"/>
    <p:sldId id="272" r:id="rId12"/>
    <p:sldId id="271" r:id="rId13"/>
    <p:sldId id="274" r:id="rId14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  <p:embeddedFont>
      <p:font typeface="Twinkl SemiBold" charset="0"/>
      <p:bold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6"/>
    <a:srgbClr val="E4004F"/>
    <a:srgbClr val="8D358B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B34F151-63AC-41CE-96F5-7702E930870C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D02C5D1-7818-41B5-ABAD-5E4B38A5388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26BE-1557-45EC-B0FE-01BD344C29CE}" type="datetimeFigureOut">
              <a:rPr lang="en-GB"/>
              <a:pPr>
                <a:defRPr/>
              </a:pPr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D56-960B-4D2F-9121-7911C13FE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3550" y="2931846"/>
            <a:ext cx="8220075" cy="1030553"/>
          </a:xfrm>
        </p:spPr>
        <p:txBody>
          <a:bodyPr/>
          <a:lstStyle/>
          <a:p>
            <a:r>
              <a:rPr lang="en-GB" sz="15000" dirty="0"/>
              <a:t>c</a:t>
            </a:r>
            <a:r>
              <a:rPr lang="en-GB" sz="15000" dirty="0">
                <a:solidFill>
                  <a:srgbClr val="00A7E6"/>
                </a:solidFill>
              </a:rPr>
              <a:t>u</a:t>
            </a:r>
            <a:r>
              <a:rPr lang="en-GB" sz="15000" dirty="0"/>
              <a:t>b</a:t>
            </a:r>
            <a:r>
              <a:rPr lang="en-GB" sz="15000" dirty="0">
                <a:solidFill>
                  <a:srgbClr val="00A7E6"/>
                </a:solidFill>
              </a:rPr>
              <a:t>e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4114800" y="4292600"/>
            <a:ext cx="2324100" cy="876300"/>
          </a:xfrm>
          <a:prstGeom prst="curvedUp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0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0850" y="2931847"/>
            <a:ext cx="8220075" cy="994306"/>
          </a:xfrm>
        </p:spPr>
        <p:txBody>
          <a:bodyPr/>
          <a:lstStyle/>
          <a:p>
            <a:r>
              <a:rPr lang="en-GB" sz="15000" dirty="0"/>
              <a:t>t</a:t>
            </a:r>
            <a:r>
              <a:rPr lang="en-GB" sz="15000" dirty="0">
                <a:solidFill>
                  <a:srgbClr val="00A7E6"/>
                </a:solidFill>
              </a:rPr>
              <a:t>u</a:t>
            </a:r>
            <a:r>
              <a:rPr lang="en-GB" sz="15000" dirty="0"/>
              <a:t>b</a:t>
            </a:r>
            <a:r>
              <a:rPr lang="en-GB" sz="15000" dirty="0">
                <a:solidFill>
                  <a:srgbClr val="00A7E6"/>
                </a:solidFill>
              </a:rPr>
              <a:t>e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4114800" y="4292600"/>
            <a:ext cx="2324100" cy="876300"/>
          </a:xfrm>
          <a:prstGeom prst="curvedUp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0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0850" y="2931847"/>
            <a:ext cx="8220075" cy="994306"/>
          </a:xfrm>
        </p:spPr>
        <p:txBody>
          <a:bodyPr/>
          <a:lstStyle/>
          <a:p>
            <a:r>
              <a:rPr lang="en-GB" sz="15000" dirty="0">
                <a:solidFill>
                  <a:srgbClr val="00A7E6"/>
                </a:solidFill>
              </a:rPr>
              <a:t>u</a:t>
            </a:r>
            <a:r>
              <a:rPr lang="en-GB" sz="15000" dirty="0"/>
              <a:t>s</a:t>
            </a:r>
            <a:r>
              <a:rPr lang="en-GB" sz="15000" dirty="0">
                <a:solidFill>
                  <a:srgbClr val="00A7E6"/>
                </a:solidFill>
              </a:rPr>
              <a:t>e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3498850" y="4292600"/>
            <a:ext cx="2324100" cy="876300"/>
          </a:xfrm>
          <a:prstGeom prst="curvedUp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9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0850" y="2931847"/>
            <a:ext cx="8220075" cy="994306"/>
          </a:xfrm>
        </p:spPr>
        <p:txBody>
          <a:bodyPr/>
          <a:lstStyle/>
          <a:p>
            <a:r>
              <a:rPr lang="en-GB" sz="12500" dirty="0"/>
              <a:t>comp</a:t>
            </a:r>
            <a:r>
              <a:rPr lang="en-GB" sz="12500" dirty="0">
                <a:solidFill>
                  <a:srgbClr val="00A7E6"/>
                </a:solidFill>
              </a:rPr>
              <a:t>u</a:t>
            </a:r>
            <a:r>
              <a:rPr lang="en-GB" sz="12500" dirty="0"/>
              <a:t>t</a:t>
            </a:r>
            <a:r>
              <a:rPr lang="en-GB" sz="12500" dirty="0">
                <a:solidFill>
                  <a:srgbClr val="00A7E6"/>
                </a:solidFill>
              </a:rPr>
              <a:t>e</a:t>
            </a:r>
            <a:r>
              <a:rPr lang="en-GB" sz="12500" dirty="0"/>
              <a:t>r</a:t>
            </a:r>
            <a:endParaRPr lang="en-GB" sz="15000" dirty="0"/>
          </a:p>
        </p:txBody>
      </p:sp>
      <p:sp>
        <p:nvSpPr>
          <p:cNvPr id="3" name="Curved Up Arrow 2"/>
          <p:cNvSpPr/>
          <p:nvPr/>
        </p:nvSpPr>
        <p:spPr>
          <a:xfrm>
            <a:off x="5308600" y="4203700"/>
            <a:ext cx="1879600" cy="812800"/>
          </a:xfrm>
          <a:prstGeom prst="curvedUp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2931847"/>
            <a:ext cx="8220075" cy="994306"/>
          </a:xfrm>
        </p:spPr>
        <p:txBody>
          <a:bodyPr/>
          <a:lstStyle/>
          <a:p>
            <a:pPr algn="ctr"/>
            <a:r>
              <a:rPr lang="en-GB" sz="8000" dirty="0" smtClean="0">
                <a:solidFill>
                  <a:schemeClr val="tx1"/>
                </a:solidFill>
              </a:rPr>
              <a:t>sometimes</a:t>
            </a:r>
            <a:r>
              <a:rPr lang="en-GB" sz="15000" dirty="0" smtClean="0">
                <a:solidFill>
                  <a:srgbClr val="00A7E6"/>
                </a:solidFill>
              </a:rPr>
              <a:t/>
            </a:r>
            <a:br>
              <a:rPr lang="en-GB" sz="15000" dirty="0" smtClean="0">
                <a:solidFill>
                  <a:srgbClr val="00A7E6"/>
                </a:solidFill>
              </a:rPr>
            </a:br>
            <a:r>
              <a:rPr lang="en-GB" sz="12500" dirty="0" smtClean="0">
                <a:solidFill>
                  <a:srgbClr val="FF0000"/>
                </a:solidFill>
              </a:rPr>
              <a:t>u  </a:t>
            </a:r>
            <a:r>
              <a:rPr lang="en-GB" sz="12500" dirty="0" smtClean="0">
                <a:solidFill>
                  <a:srgbClr val="FF0000"/>
                </a:solidFill>
              </a:rPr>
              <a:t>e</a:t>
            </a:r>
            <a:r>
              <a:rPr lang="en-GB" sz="15000" dirty="0" smtClean="0">
                <a:solidFill>
                  <a:srgbClr val="00A7E6"/>
                </a:solidFill>
              </a:rPr>
              <a:t/>
            </a:r>
            <a:br>
              <a:rPr lang="en-GB" sz="15000" dirty="0" smtClean="0">
                <a:solidFill>
                  <a:srgbClr val="00A7E6"/>
                </a:solidFill>
              </a:rPr>
            </a:br>
            <a:r>
              <a:rPr lang="en-GB" sz="8000" dirty="0" smtClean="0">
                <a:solidFill>
                  <a:schemeClr val="tx1"/>
                </a:solidFill>
              </a:rPr>
              <a:t>can make an ‘</a:t>
            </a:r>
            <a:r>
              <a:rPr lang="en-GB" sz="8000" dirty="0" err="1" smtClean="0">
                <a:solidFill>
                  <a:srgbClr val="FF0000"/>
                </a:solidFill>
              </a:rPr>
              <a:t>oo</a:t>
            </a:r>
            <a:r>
              <a:rPr lang="en-GB" sz="8000" dirty="0" smtClean="0">
                <a:solidFill>
                  <a:schemeClr val="tx1"/>
                </a:solidFill>
              </a:rPr>
              <a:t>’ sound</a:t>
            </a:r>
            <a:endParaRPr lang="en-GB" sz="12500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2" y="3429000"/>
            <a:ext cx="1944687" cy="37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534150"/>
            <a:ext cx="10080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4575" y="836613"/>
            <a:ext cx="7127875" cy="5214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423988"/>
            <a:ext cx="61880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19446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81854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4575" y="836613"/>
            <a:ext cx="7127875" cy="5214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23988"/>
            <a:ext cx="6048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Portrait with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534150"/>
            <a:ext cx="10080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60800"/>
            <a:ext cx="18002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723643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534150"/>
            <a:ext cx="10080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4575" y="836613"/>
            <a:ext cx="7127875" cy="5214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420813"/>
            <a:ext cx="69437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19446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30318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534150"/>
            <a:ext cx="10080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4575" y="836613"/>
            <a:ext cx="7127875" cy="5214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20813"/>
            <a:ext cx="60483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60800"/>
            <a:ext cx="19446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04014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534150"/>
            <a:ext cx="10080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4575" y="836613"/>
            <a:ext cx="7127875" cy="52149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23988"/>
            <a:ext cx="6048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1511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9183"/>
      </p:ext>
    </p:extLst>
  </p:cSld>
  <p:clrMapOvr>
    <a:masterClrMapping/>
  </p:clrMapOvr>
  <p:transition advTm="29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2931847"/>
            <a:ext cx="8220075" cy="994306"/>
          </a:xfrm>
        </p:spPr>
        <p:txBody>
          <a:bodyPr/>
          <a:lstStyle/>
          <a:p>
            <a:pPr algn="ctr"/>
            <a:r>
              <a:rPr lang="en-GB" sz="8000" dirty="0" smtClean="0">
                <a:solidFill>
                  <a:schemeClr val="tx1"/>
                </a:solidFill>
              </a:rPr>
              <a:t>sometimes</a:t>
            </a:r>
            <a:r>
              <a:rPr lang="en-GB" sz="15000" dirty="0" smtClean="0">
                <a:solidFill>
                  <a:srgbClr val="00A7E6"/>
                </a:solidFill>
              </a:rPr>
              <a:t/>
            </a:r>
            <a:br>
              <a:rPr lang="en-GB" sz="15000" dirty="0" smtClean="0">
                <a:solidFill>
                  <a:srgbClr val="00A7E6"/>
                </a:solidFill>
              </a:rPr>
            </a:br>
            <a:r>
              <a:rPr lang="en-GB" sz="12500" dirty="0" smtClean="0">
                <a:solidFill>
                  <a:srgbClr val="00A7E6"/>
                </a:solidFill>
              </a:rPr>
              <a:t>u</a:t>
            </a:r>
            <a:r>
              <a:rPr lang="en-GB" sz="12500" dirty="0" smtClean="0"/>
              <a:t>  </a:t>
            </a:r>
            <a:r>
              <a:rPr lang="en-GB" sz="12500" dirty="0" smtClean="0">
                <a:solidFill>
                  <a:srgbClr val="00A7E6"/>
                </a:solidFill>
              </a:rPr>
              <a:t>e</a:t>
            </a:r>
            <a:r>
              <a:rPr lang="en-GB" sz="15000" dirty="0" smtClean="0">
                <a:solidFill>
                  <a:srgbClr val="00A7E6"/>
                </a:solidFill>
              </a:rPr>
              <a:t/>
            </a:r>
            <a:br>
              <a:rPr lang="en-GB" sz="15000" dirty="0" smtClean="0">
                <a:solidFill>
                  <a:srgbClr val="00A7E6"/>
                </a:solidFill>
              </a:rPr>
            </a:br>
            <a:r>
              <a:rPr lang="en-GB" sz="8000" dirty="0" smtClean="0">
                <a:solidFill>
                  <a:schemeClr val="tx1"/>
                </a:solidFill>
              </a:rPr>
              <a:t>can make a ‘</a:t>
            </a:r>
            <a:r>
              <a:rPr lang="en-GB" sz="8000" dirty="0" smtClean="0">
                <a:solidFill>
                  <a:srgbClr val="00A7E6"/>
                </a:solidFill>
              </a:rPr>
              <a:t>you</a:t>
            </a:r>
            <a:r>
              <a:rPr lang="en-GB" sz="8000" dirty="0" smtClean="0">
                <a:solidFill>
                  <a:schemeClr val="tx1"/>
                </a:solidFill>
              </a:rPr>
              <a:t>’ sound</a:t>
            </a:r>
            <a:endParaRPr lang="en-GB" sz="12500" dirty="0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3779949" y="3494105"/>
            <a:ext cx="1912513" cy="485466"/>
          </a:xfrm>
          <a:prstGeom prst="curvedUp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2931847"/>
            <a:ext cx="8220075" cy="994306"/>
          </a:xfrm>
        </p:spPr>
        <p:txBody>
          <a:bodyPr/>
          <a:lstStyle/>
          <a:p>
            <a:r>
              <a:rPr lang="en-GB" sz="15000" dirty="0"/>
              <a:t>h</a:t>
            </a:r>
            <a:r>
              <a:rPr lang="en-GB" sz="15000" dirty="0">
                <a:solidFill>
                  <a:srgbClr val="00A7E6"/>
                </a:solidFill>
              </a:rPr>
              <a:t>u</a:t>
            </a:r>
            <a:r>
              <a:rPr lang="en-GB" sz="15000" dirty="0"/>
              <a:t>g</a:t>
            </a:r>
            <a:r>
              <a:rPr lang="en-GB" sz="15000" dirty="0">
                <a:solidFill>
                  <a:srgbClr val="00A7E6"/>
                </a:solidFill>
              </a:rPr>
              <a:t>e</a:t>
            </a:r>
          </a:p>
        </p:txBody>
      </p:sp>
      <p:sp>
        <p:nvSpPr>
          <p:cNvPr id="10" name="Curved Up Arrow 9"/>
          <p:cNvSpPr/>
          <p:nvPr/>
        </p:nvSpPr>
        <p:spPr>
          <a:xfrm>
            <a:off x="4114800" y="4292600"/>
            <a:ext cx="2324100" cy="876300"/>
          </a:xfrm>
          <a:prstGeom prst="curvedUp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97</TotalTime>
  <Words>7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Sassoon Infant Rg</vt:lpstr>
      <vt:lpstr>Twinkl SemiBold</vt:lpstr>
      <vt:lpstr>Twinkl</vt:lpstr>
      <vt:lpstr>Office Theme</vt:lpstr>
      <vt:lpstr>PowerPoint Presentation</vt:lpstr>
      <vt:lpstr>sometimes u  e can make an ‘oo’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sometimes u  e can make a ‘you’ sound</vt:lpstr>
      <vt:lpstr>huge</vt:lpstr>
      <vt:lpstr>cube</vt:lpstr>
      <vt:lpstr>tube</vt:lpstr>
      <vt:lpstr>use</vt:lpstr>
      <vt:lpstr>computer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Authorised User</cp:lastModifiedBy>
  <cp:revision>7</cp:revision>
  <cp:lastPrinted>2021-07-06T09:24:21Z</cp:lastPrinted>
  <dcterms:created xsi:type="dcterms:W3CDTF">2017-07-17T08:13:42Z</dcterms:created>
  <dcterms:modified xsi:type="dcterms:W3CDTF">2021-07-06T09:38:52Z</dcterms:modified>
</cp:coreProperties>
</file>