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Bees Classroom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 smtClean="0">
                <a:latin typeface="Comic Sans MS" panose="030F0702030302020204" pitchFamily="66" charset="0"/>
                <a:cs typeface="Sakkal Majalla" panose="02000000000000000000" pitchFamily="2" charset="-78"/>
              </a:rPr>
              <a:t>Mrs Hickey/Mrs Atkinson </a:t>
            </a:r>
          </a:p>
          <a:p>
            <a:r>
              <a:rPr lang="en-GB" sz="3600" dirty="0" smtClean="0">
                <a:latin typeface="Comic Sans MS" panose="030F0702030302020204" pitchFamily="66" charset="0"/>
                <a:cs typeface="Sakkal Majalla" panose="02000000000000000000" pitchFamily="2" charset="-78"/>
              </a:rPr>
              <a:t>Miss </a:t>
            </a:r>
            <a:r>
              <a:rPr lang="en-GB" sz="3600" dirty="0" err="1" smtClean="0">
                <a:latin typeface="Comic Sans MS" panose="030F0702030302020204" pitchFamily="66" charset="0"/>
                <a:cs typeface="Sakkal Majalla" panose="02000000000000000000" pitchFamily="2" charset="-78"/>
              </a:rPr>
              <a:t>Gosciej</a:t>
            </a:r>
            <a:endParaRPr lang="en-GB" sz="3600" dirty="0">
              <a:latin typeface="Comic Sans MS" panose="030F0702030302020204" pitchFamily="66" charset="0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31" y="1600198"/>
            <a:ext cx="1175436" cy="835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98" y="1600198"/>
            <a:ext cx="1173650" cy="8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Maths Area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maths area which the children access independently.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It supports number, counting, sorting, measures, shape and ordering.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All our resources meet the Early Years developmental statements for Maths.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have open ended resources and we will set a challenge each week linked to our current learning.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85" y="1217889"/>
            <a:ext cx="5863066" cy="43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Creative Area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creative area which is used for painting, sticking, drawing, cutting, making, box modelling and play dough.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fill the baskets with scissors, pens, </a:t>
            </a:r>
            <a:r>
              <a:rPr lang="en-GB" dirty="0" err="1" smtClean="0">
                <a:latin typeface="Comic Sans MS" panose="030F0702030302020204" pitchFamily="66" charset="0"/>
              </a:rPr>
              <a:t>cellotape</a:t>
            </a:r>
            <a:r>
              <a:rPr lang="en-GB" dirty="0" smtClean="0">
                <a:latin typeface="Comic Sans MS" panose="030F0702030302020204" pitchFamily="66" charset="0"/>
              </a:rPr>
              <a:t>, glue, sequins, feathers, paper, card, tissue, pipe cleaners, lollipop sticks and lots more.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6" y="1848121"/>
            <a:ext cx="6437952" cy="36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Home Corner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home corner and the children love accessing this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provide lots of real objects to replicate their own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also provide a range of reading and writing opportunities. These include recipe books, shopping lists, notebooks and lots more.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7" y="1711280"/>
            <a:ext cx="6344991" cy="35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Small World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small world area which changes throughout the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always have a variety of small world figures and natural resources such as wooden blocks so the children can use their imagination to create their own ideas.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year we have had pirates, woodland animals, knights and castle, dinosaurs, wild animals and farm.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4" y="1777284"/>
            <a:ext cx="6113174" cy="34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4166831" cy="13716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Reading/Writing Area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3963" y="3232597"/>
            <a:ext cx="3718455" cy="243840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reading and writing area which the children access independently.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have a variety of books to read and lots of different writing opportunities linked to our current topic.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Children enjoy sharing books, playing with the puppets and retelling stories.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2" y="631064"/>
            <a:ext cx="3468710" cy="260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37" y="3393584"/>
            <a:ext cx="3428166" cy="25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1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4166831" cy="13716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Construction Area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construction area which the children access independently.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We have a variety of resources such as Lego, wooden blocks, train track and Meccano.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02" y="1501224"/>
            <a:ext cx="6352091" cy="35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0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4166831" cy="13716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Outdoor Area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This is our outdoor area which has five main areas – den and camping, water, construction, mud kitchen and small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The children access the areas independently and we enjoy going out in all weathers!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12" y="690201"/>
            <a:ext cx="2999232" cy="2340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17" y="690201"/>
            <a:ext cx="3069134" cy="2340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48" y="3229377"/>
            <a:ext cx="3756338" cy="28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66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226</TotalTime>
  <Words>360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Comic Sans MS</vt:lpstr>
      <vt:lpstr>Garamond</vt:lpstr>
      <vt:lpstr>Sakkal Majalla</vt:lpstr>
      <vt:lpstr>Organic</vt:lpstr>
      <vt:lpstr>Bees Classroom</vt:lpstr>
      <vt:lpstr>Maths Area</vt:lpstr>
      <vt:lpstr>Creative Area</vt:lpstr>
      <vt:lpstr>Home Corner</vt:lpstr>
      <vt:lpstr>Small World </vt:lpstr>
      <vt:lpstr>Reading/Writing Area</vt:lpstr>
      <vt:lpstr>Construction Area</vt:lpstr>
      <vt:lpstr>Outdoor Area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Bees Classroom</dc:title>
  <dc:creator>Amy Sigsworth</dc:creator>
  <cp:lastModifiedBy>Windows User</cp:lastModifiedBy>
  <cp:revision>6</cp:revision>
  <dcterms:created xsi:type="dcterms:W3CDTF">2020-07-13T10:19:11Z</dcterms:created>
  <dcterms:modified xsi:type="dcterms:W3CDTF">2023-05-24T18:04:21Z</dcterms:modified>
</cp:coreProperties>
</file>