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Butterflies Classroom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  <a:cs typeface="Sakkal Majalla" panose="02000000000000000000" pitchFamily="2" charset="-78"/>
              </a:rPr>
              <a:t>Mrs Durkin, Mrs Atkinson </a:t>
            </a:r>
            <a:r>
              <a:rPr lang="en-GB" sz="3600" dirty="0" smtClean="0">
                <a:latin typeface="Comic Sans MS" panose="030F0702030302020204" pitchFamily="66" charset="0"/>
                <a:cs typeface="Sakkal Majalla" panose="02000000000000000000" pitchFamily="2" charset="-78"/>
              </a:rPr>
              <a:t>and Miss Fox</a:t>
            </a:r>
            <a:endParaRPr lang="en-GB" sz="3600" dirty="0">
              <a:latin typeface="Comic Sans MS" panose="030F0702030302020204" pitchFamily="66" charset="0"/>
              <a:cs typeface="Sakkal Majalla" panose="02000000000000000000" pitchFamily="2" charset="-78"/>
            </a:endParaRPr>
          </a:p>
        </p:txBody>
      </p:sp>
      <p:pic>
        <p:nvPicPr>
          <p:cNvPr id="1026" name="Picture 2" descr="Tasty butterflies turn sour without toxic wingmen | Science | A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98" y="1957392"/>
            <a:ext cx="1484761" cy="8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asty butterflies turn sour without toxic wingmen | Science | A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7" y="1989881"/>
            <a:ext cx="1484761" cy="8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Maths Area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is our maths area which the children access independently.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It supports number, counting, sorting, measures, shape and ordering.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All our resources meet the Early Years developmental statements for Maths.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We have open ended resources and we will set a challenge each week linked to our current learning.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\\DC01\StaffD$\kimberley.merritt\classroom presentation\P_20200713_12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1665143"/>
            <a:ext cx="6296890" cy="35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Creative Area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is our creative area which is used for sticking, drawing, cutting, making, box modelling and play dough.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We fill the baskets with scissors, pens, </a:t>
            </a:r>
            <a:r>
              <a:rPr lang="en-GB" dirty="0" err="1" smtClean="0">
                <a:latin typeface="Comic Sans MS" panose="030F0702030302020204" pitchFamily="66" charset="0"/>
              </a:rPr>
              <a:t>cellotape</a:t>
            </a:r>
            <a:r>
              <a:rPr lang="en-GB" dirty="0" smtClean="0">
                <a:latin typeface="Comic Sans MS" panose="030F0702030302020204" pitchFamily="66" charset="0"/>
              </a:rPr>
              <a:t>, glue, sequins, feathers, paper, card, tissue, pipe cleaners, lollipop sticks and lots more.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\\DC01\StaffD$\kimberley.merritt\classroom presentation\P_20200713_123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1014" y="1889540"/>
            <a:ext cx="5506925" cy="30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6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Home Corner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is our home corner and the children love accessing this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We provide lots of real objects to replicate their own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We also provide a range of reading and writing opportunities. These include recipe books, shopping lists, notebooks and lots more.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\\DC01\StaffD$\kimberley.merritt\classroom presentation\P_20200713_12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94" y="1911927"/>
            <a:ext cx="6169888" cy="34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3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Small World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is our small world area which changes throughout the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We always have a variety of small world figures and natural resources such as wooden blocks so the children can use their imagination to create their own ideas.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year we have had pirates, woodland animals, knights and castle, dinosaurs, wild animals and farm.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\\DC01\StaffD$\kimberley.merritt\classroom presentation\P_20200713_120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7567" y="1425289"/>
            <a:ext cx="4904512" cy="40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166831" cy="13716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Reading/Writing Area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3963" y="3232597"/>
            <a:ext cx="3718455" cy="243840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is our reading and writing area which the children access independently.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We have a variety of books to read and lots of different writing opportunities linked to our current topic.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Children enjoy sharing books, playing with the puppets and retelling stories. </a:t>
            </a:r>
          </a:p>
        </p:txBody>
      </p:sp>
      <p:pic>
        <p:nvPicPr>
          <p:cNvPr id="6146" name="Picture 2" descr="\\DC01\StaffD$\kimberley.merritt\classroom presentation\P_20200713_115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1882" y="1705738"/>
            <a:ext cx="4520044" cy="254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DC01\StaffD$\kimberley.merritt\classroom presentation\P_20200713_123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10" y="3517327"/>
            <a:ext cx="4551218" cy="2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3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166831" cy="13716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Construction Area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is our construction area which the children access independently.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We have a variety of resources such as Lego, wooden blocks, train track and Meccano.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\\DC01\StaffD$\kimberley.merritt\classroom presentation\P_20200713_12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1408" y="1252689"/>
            <a:ext cx="5394037" cy="41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0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166831" cy="13716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Outdoor Area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is our outdoor area which has five main areas – den and camping, water, construction, mud kitchen and small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children access the areas independently and we enjoy going out in all weathers!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12" y="690201"/>
            <a:ext cx="2999232" cy="2340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17" y="690201"/>
            <a:ext cx="3069134" cy="234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48" y="3229377"/>
            <a:ext cx="3756338" cy="28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4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180716"/>
            <a:ext cx="8639898" cy="13716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Other Areas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8826934" cy="2438404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We also have other areas within the classroom that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Water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Sand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Painting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Playdough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Finger gym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31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7857</TotalTime>
  <Words>384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Garamond</vt:lpstr>
      <vt:lpstr>Sakkal Majalla</vt:lpstr>
      <vt:lpstr>Organic</vt:lpstr>
      <vt:lpstr>Butterflies Classroom</vt:lpstr>
      <vt:lpstr>Maths Area</vt:lpstr>
      <vt:lpstr>Creative Area</vt:lpstr>
      <vt:lpstr>Home Corner</vt:lpstr>
      <vt:lpstr>Small World </vt:lpstr>
      <vt:lpstr>Reading/Writing Area</vt:lpstr>
      <vt:lpstr>Construction Area</vt:lpstr>
      <vt:lpstr>Outdoor Area</vt:lpstr>
      <vt:lpstr>Other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Bees Classroom</dc:title>
  <dc:creator>Amy Sigsworth</dc:creator>
  <cp:lastModifiedBy>Windows User</cp:lastModifiedBy>
  <cp:revision>13</cp:revision>
  <dcterms:created xsi:type="dcterms:W3CDTF">2020-07-13T10:19:11Z</dcterms:created>
  <dcterms:modified xsi:type="dcterms:W3CDTF">2023-05-24T18:03:34Z</dcterms:modified>
</cp:coreProperties>
</file>