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6.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7.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8.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9.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0.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1.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12.xml" ContentType="application/vnd.openxmlformats-officedocument.theme+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13.xml" ContentType="application/vnd.openxmlformats-officedocument.theme+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4.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15.xml" ContentType="application/vnd.openxmlformats-officedocument.theme+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theme/theme16.xml" ContentType="application/vnd.openxmlformats-officedocument.theme+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theme/theme17.xml" ContentType="application/vnd.openxmlformats-officedocument.theme+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theme/theme18.xml" ContentType="application/vnd.openxmlformats-officedocument.theme+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8" r:id="rId3"/>
    <p:sldMasterId id="2147483703" r:id="rId4"/>
    <p:sldMasterId id="2147483718" r:id="rId5"/>
    <p:sldMasterId id="2147483733" r:id="rId6"/>
    <p:sldMasterId id="2147483748" r:id="rId7"/>
    <p:sldMasterId id="2147483763" r:id="rId8"/>
    <p:sldMasterId id="2147483778" r:id="rId9"/>
    <p:sldMasterId id="2147483793" r:id="rId10"/>
    <p:sldMasterId id="2147483808" r:id="rId11"/>
    <p:sldMasterId id="2147483823" r:id="rId12"/>
    <p:sldMasterId id="2147483838" r:id="rId13"/>
    <p:sldMasterId id="2147484573" r:id="rId14"/>
    <p:sldMasterId id="2147484586" r:id="rId15"/>
    <p:sldMasterId id="2147484602" r:id="rId16"/>
    <p:sldMasterId id="2147484614" r:id="rId17"/>
    <p:sldMasterId id="2147484627" r:id="rId18"/>
    <p:sldMasterId id="2147484655" r:id="rId19"/>
  </p:sldMasterIdLst>
  <p:notesMasterIdLst>
    <p:notesMasterId r:id="rId34"/>
  </p:notesMasterIdLst>
  <p:sldIdLst>
    <p:sldId id="403" r:id="rId20"/>
    <p:sldId id="402" r:id="rId21"/>
    <p:sldId id="400" r:id="rId22"/>
    <p:sldId id="401" r:id="rId23"/>
    <p:sldId id="399" r:id="rId24"/>
    <p:sldId id="398" r:id="rId25"/>
    <p:sldId id="406" r:id="rId26"/>
    <p:sldId id="397" r:id="rId27"/>
    <p:sldId id="396" r:id="rId28"/>
    <p:sldId id="405" r:id="rId29"/>
    <p:sldId id="393" r:id="rId30"/>
    <p:sldId id="404" r:id="rId31"/>
    <p:sldId id="395" r:id="rId32"/>
    <p:sldId id="394" r:id="rId33"/>
  </p:sldIdLst>
  <p:sldSz cx="9144000" cy="6858000" type="screen4x3"/>
  <p:notesSz cx="6810375" cy="9942513"/>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AYLOR, Danielle" initials="TD"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85053" autoAdjust="0"/>
  </p:normalViewPr>
  <p:slideViewPr>
    <p:cSldViewPr>
      <p:cViewPr>
        <p:scale>
          <a:sx n="83" d="100"/>
          <a:sy n="83" d="100"/>
        </p:scale>
        <p:origin x="-1008"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195"/>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7.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2.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1.xml"/><Relationship Id="rId29"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7126"/>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57636" y="0"/>
            <a:ext cx="2951163" cy="497126"/>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8727C2F-9827-43E5-9A20-766B9A996E86}" type="datetimeFigureOut">
              <a:rPr lang="en-GB"/>
              <a:pPr>
                <a:defRPr/>
              </a:pPr>
              <a:t>05/11/2017</a:t>
            </a:fld>
            <a:endParaRPr lang="en-GB"/>
          </a:p>
        </p:txBody>
      </p:sp>
      <p:sp>
        <p:nvSpPr>
          <p:cNvPr id="4" name="Slide Image Placeholder 3"/>
          <p:cNvSpPr>
            <a:spLocks noGrp="1" noRot="1" noChangeAspect="1"/>
          </p:cNvSpPr>
          <p:nvPr>
            <p:ph type="sldImg" idx="2"/>
          </p:nvPr>
        </p:nvSpPr>
        <p:spPr>
          <a:xfrm>
            <a:off x="920750" y="746125"/>
            <a:ext cx="4968875" cy="372745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1038" y="4722694"/>
            <a:ext cx="5448300" cy="4474131"/>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443662"/>
            <a:ext cx="2951163" cy="497126"/>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57636" y="9443662"/>
            <a:ext cx="2951163" cy="497126"/>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711DA4E-AC1E-4D79-A4AC-3639BF5D57AC}" type="slidenum">
              <a:rPr lang="en-GB"/>
              <a:pPr>
                <a:defRPr/>
              </a:pPr>
              <a:t>‹#›</a:t>
            </a:fld>
            <a:endParaRPr lang="en-GB"/>
          </a:p>
        </p:txBody>
      </p:sp>
    </p:spTree>
    <p:extLst>
      <p:ext uri="{BB962C8B-B14F-4D97-AF65-F5344CB8AC3E}">
        <p14:creationId xmlns:p14="http://schemas.microsoft.com/office/powerpoint/2010/main" val="26701081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thinkuknow.co.uk/parent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2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altLang="en-US" sz="1200" b="0" i="1" baseline="0" dirty="0" smtClean="0"/>
              <a:t>Note to presenter:  </a:t>
            </a:r>
            <a:r>
              <a:rPr lang="en-GB" sz="1200" b="0" i="1" kern="1200" dirty="0" smtClean="0">
                <a:solidFill>
                  <a:schemeClr val="tx1"/>
                </a:solidFill>
                <a:effectLst/>
                <a:latin typeface="+mn-lt"/>
                <a:ea typeface="+mn-ea"/>
                <a:cs typeface="+mn-cs"/>
              </a:rPr>
              <a:t>Please read through the presentation thoroughly before delivery and familiarise yourself with the CEOP Safety Centre and </a:t>
            </a:r>
            <a:r>
              <a:rPr lang="en-GB" sz="1200" b="0" i="1" kern="1200" dirty="0" err="1" smtClean="0">
                <a:solidFill>
                  <a:schemeClr val="tx1"/>
                </a:solidFill>
                <a:effectLst/>
                <a:latin typeface="+mn-lt"/>
                <a:ea typeface="+mn-ea"/>
                <a:cs typeface="+mn-cs"/>
              </a:rPr>
              <a:t>Thinkuknow</a:t>
            </a:r>
            <a:r>
              <a:rPr lang="en-GB" sz="1200" b="0" i="1" kern="1200" dirty="0" smtClean="0">
                <a:solidFill>
                  <a:schemeClr val="tx1"/>
                </a:solidFill>
                <a:effectLst/>
                <a:latin typeface="+mn-lt"/>
                <a:ea typeface="+mn-ea"/>
                <a:cs typeface="+mn-cs"/>
              </a:rPr>
              <a:t> websites if needed.  There are delivery notes and instructions </a:t>
            </a:r>
            <a:r>
              <a:rPr lang="en-GB" sz="1200" b="0" i="1" u="sng" kern="1200" dirty="0" smtClean="0">
                <a:solidFill>
                  <a:schemeClr val="tx1"/>
                </a:solidFill>
                <a:effectLst/>
                <a:latin typeface="+mn-lt"/>
                <a:ea typeface="+mn-ea"/>
                <a:cs typeface="+mn-cs"/>
              </a:rPr>
              <a:t>in italics</a:t>
            </a:r>
            <a:r>
              <a:rPr lang="en-GB" sz="1200" b="0" i="1" kern="1200" dirty="0" smtClean="0">
                <a:solidFill>
                  <a:schemeClr val="tx1"/>
                </a:solidFill>
                <a:effectLst/>
                <a:latin typeface="+mn-lt"/>
                <a:ea typeface="+mn-ea"/>
                <a:cs typeface="+mn-cs"/>
              </a:rPr>
              <a:t> on some slides to aid your delivery. The</a:t>
            </a:r>
            <a:r>
              <a:rPr lang="en-GB" sz="1200" b="0" i="1" kern="1200" baseline="0" dirty="0" smtClean="0">
                <a:solidFill>
                  <a:schemeClr val="tx1"/>
                </a:solidFill>
                <a:effectLst/>
                <a:latin typeface="+mn-lt"/>
                <a:ea typeface="+mn-ea"/>
                <a:cs typeface="+mn-cs"/>
              </a:rPr>
              <a:t> majority of the slides throughout the presentation are applicable to parents and carers of all age groups, however slides 5-7 are intended for an audience of parents/carers of primary school aged children and slides 8-10 and 12 are for those with secondary school aged children. Please use your professional discretion when deciding which slides are most suitable for your audience. Please hide the slides that are not applicable to your audience, or cover all of them if your audience is mixed.</a:t>
            </a:r>
          </a:p>
          <a:p>
            <a:pPr marL="0" marR="0" indent="0" algn="l" defTabSz="914400" rtl="0" eaLnBrk="1" fontAlgn="base" latinLnBrk="0" hangingPunct="1">
              <a:lnSpc>
                <a:spcPct val="100000"/>
              </a:lnSpc>
              <a:spcBef>
                <a:spcPct val="0"/>
              </a:spcBef>
              <a:spcAft>
                <a:spcPct val="0"/>
              </a:spcAft>
              <a:buClrTx/>
              <a:buSzTx/>
              <a:buFontTx/>
              <a:buNone/>
              <a:tabLst/>
              <a:defRPr/>
            </a:pPr>
            <a:endParaRPr lang="en-GB" sz="1200" b="0" i="1" kern="1200" baseline="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r>
              <a:rPr lang="en-GB" altLang="en-US" sz="1200" b="0" i="1" kern="1200" baseline="0" dirty="0" smtClean="0">
                <a:solidFill>
                  <a:schemeClr val="tx1"/>
                </a:solidFill>
                <a:effectLst/>
                <a:latin typeface="+mn-lt"/>
                <a:ea typeface="+mn-ea"/>
                <a:cs typeface="+mn-cs"/>
              </a:rPr>
              <a:t>A full Live Streaming resource pack, including activities for children and young people and information for professionals and parents can be downloaded from </a:t>
            </a:r>
            <a:r>
              <a:rPr lang="en-GB" altLang="en-US" sz="1200" b="0" i="1" u="sng" kern="1200" baseline="0" dirty="0" smtClean="0">
                <a:solidFill>
                  <a:schemeClr val="tx1"/>
                </a:solidFill>
                <a:effectLst/>
                <a:latin typeface="+mn-lt"/>
                <a:ea typeface="+mn-ea"/>
                <a:cs typeface="+mn-cs"/>
              </a:rPr>
              <a:t>www.thinkuknow.co.uk/professionals/resources/live-streaming </a:t>
            </a:r>
          </a:p>
          <a:p>
            <a:pPr marL="0" marR="0" indent="0" algn="l" defTabSz="914400" rtl="0" eaLnBrk="1" fontAlgn="base" latinLnBrk="0" hangingPunct="1">
              <a:lnSpc>
                <a:spcPct val="100000"/>
              </a:lnSpc>
              <a:spcBef>
                <a:spcPct val="0"/>
              </a:spcBef>
              <a:spcAft>
                <a:spcPct val="0"/>
              </a:spcAft>
              <a:buClrTx/>
              <a:buSzTx/>
              <a:buFontTx/>
              <a:buNone/>
              <a:tabLst/>
              <a:defRPr/>
            </a:pPr>
            <a:endParaRPr lang="en-GB" altLang="en-US" sz="1200" baseline="0"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GB" altLang="en-US" sz="1200" i="1" baseline="0" dirty="0" smtClean="0"/>
              <a:t>Introduce yourself and your role to </a:t>
            </a:r>
            <a:r>
              <a:rPr lang="en-GB" altLang="en-US" sz="1200" i="1" baseline="0" smtClean="0"/>
              <a:t>your audience - </a:t>
            </a:r>
            <a:r>
              <a:rPr lang="en-GB" sz="1200" kern="1200" smtClean="0">
                <a:solidFill>
                  <a:schemeClr val="tx1"/>
                </a:solidFill>
                <a:effectLst/>
                <a:latin typeface="+mn-lt"/>
                <a:ea typeface="+mn-ea"/>
                <a:cs typeface="+mn-cs"/>
              </a:rPr>
              <a:t>This </a:t>
            </a:r>
            <a:r>
              <a:rPr lang="en-GB" sz="1200" kern="1200" dirty="0" smtClean="0">
                <a:solidFill>
                  <a:schemeClr val="tx1"/>
                </a:solidFill>
                <a:effectLst/>
                <a:latin typeface="+mn-lt"/>
                <a:ea typeface="+mn-ea"/>
                <a:cs typeface="+mn-cs"/>
              </a:rPr>
              <a:t>presentation has been developed by the CEOP Education Team.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CEOP is the Child Exploitation and Online Protection command of the National Crime Agency and is committed to tackling the sexual exploitation and abuse of children (CSEA), both online and offline.  Within CEOP there are law enforcement officers, social workers, education officers, intelligence officers, child psychologists and many more, all working together to tackle child sexual exploitation and abuse. Working through a multi-disciplinary model enables CEOP to not only pursue offenders and protect those at risk, but also work to prevent young people becoming victims. </a:t>
            </a:r>
          </a:p>
          <a:p>
            <a:r>
              <a:rPr lang="en-GB" sz="1200" kern="1200" dirty="0" smtClean="0">
                <a:solidFill>
                  <a:schemeClr val="tx1"/>
                </a:solidFill>
                <a:effectLst/>
                <a:latin typeface="+mn-lt"/>
                <a:ea typeface="+mn-ea"/>
                <a:cs typeface="+mn-cs"/>
              </a:rPr>
              <a:t> </a:t>
            </a:r>
          </a:p>
          <a:p>
            <a:r>
              <a:rPr lang="en-GB" sz="1200" kern="1200" dirty="0" err="1" smtClean="0">
                <a:solidFill>
                  <a:schemeClr val="tx1"/>
                </a:solidFill>
                <a:effectLst/>
                <a:latin typeface="+mn-lt"/>
                <a:ea typeface="+mn-ea"/>
                <a:cs typeface="+mn-cs"/>
              </a:rPr>
              <a:t>Thinkuknow</a:t>
            </a:r>
            <a:r>
              <a:rPr lang="en-GB" sz="1200" kern="1200" dirty="0" smtClean="0">
                <a:solidFill>
                  <a:schemeClr val="tx1"/>
                </a:solidFill>
                <a:effectLst/>
                <a:latin typeface="+mn-lt"/>
                <a:ea typeface="+mn-ea"/>
                <a:cs typeface="+mn-cs"/>
              </a:rPr>
              <a:t> is the education programme from CEOP.  In addition to providing professionals with resources to tackle child sexual exploitation and abuse and  information for children and young people Thinkuknow creates information and advice  parents and carers to help build their confidence and knowledge in protecting their children online. </a:t>
            </a:r>
            <a:r>
              <a:rPr lang="en-GB" sz="1200" kern="1200" dirty="0" err="1" smtClean="0">
                <a:solidFill>
                  <a:schemeClr val="tx1"/>
                </a:solidFill>
                <a:effectLst/>
                <a:latin typeface="+mn-lt"/>
                <a:ea typeface="+mn-ea"/>
                <a:cs typeface="+mn-cs"/>
              </a:rPr>
              <a:t>Thinkuknow</a:t>
            </a:r>
            <a:r>
              <a:rPr lang="en-GB" sz="1200" kern="1200" dirty="0" smtClean="0">
                <a:solidFill>
                  <a:schemeClr val="tx1"/>
                </a:solidFill>
                <a:effectLst/>
                <a:latin typeface="+mn-lt"/>
                <a:ea typeface="+mn-ea"/>
                <a:cs typeface="+mn-cs"/>
              </a:rPr>
              <a:t> also offers expert advice to parents and carers supporting children who are victims of sexual abuse and exploitation.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Why are we talking about live</a:t>
            </a:r>
            <a:r>
              <a:rPr lang="en-GB" sz="1200" kern="1200" baseline="0" dirty="0" smtClean="0">
                <a:solidFill>
                  <a:schemeClr val="tx1"/>
                </a:solidFill>
                <a:effectLst/>
                <a:latin typeface="+mn-lt"/>
                <a:ea typeface="+mn-ea"/>
                <a:cs typeface="+mn-cs"/>
              </a:rPr>
              <a:t> streaming?</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Live streaming is highly appealing  to children and young people and the popularity of live streaming platforms is continuing to rise. In response to this and the risks that live streaming presents to children and young people </a:t>
            </a:r>
            <a:r>
              <a:rPr lang="en-GB" sz="1200" kern="1200" dirty="0" err="1" smtClean="0">
                <a:solidFill>
                  <a:schemeClr val="tx1"/>
                </a:solidFill>
                <a:effectLst/>
                <a:latin typeface="+mn-lt"/>
                <a:ea typeface="+mn-ea"/>
                <a:cs typeface="+mn-cs"/>
              </a:rPr>
              <a:t>Thinkuknow</a:t>
            </a:r>
            <a:r>
              <a:rPr lang="en-GB" sz="1200" kern="1200" dirty="0" smtClean="0">
                <a:solidFill>
                  <a:schemeClr val="tx1"/>
                </a:solidFill>
                <a:effectLst/>
                <a:latin typeface="+mn-lt"/>
                <a:ea typeface="+mn-ea"/>
                <a:cs typeface="+mn-cs"/>
              </a:rPr>
              <a:t> have produced information</a:t>
            </a:r>
            <a:r>
              <a:rPr lang="en-GB" sz="1200" kern="1200" baseline="0" dirty="0" smtClean="0">
                <a:solidFill>
                  <a:schemeClr val="tx1"/>
                </a:solidFill>
                <a:effectLst/>
                <a:latin typeface="+mn-lt"/>
                <a:ea typeface="+mn-ea"/>
                <a:cs typeface="+mn-cs"/>
              </a:rPr>
              <a:t> to help parents and carers understand what live streaming is and why it’s so popular, the risks that are associated with live streaming and practical things that can be done to help keep your child/</a:t>
            </a:r>
            <a:r>
              <a:rPr lang="en-GB" sz="1200" kern="1200" baseline="0" dirty="0" err="1" smtClean="0">
                <a:solidFill>
                  <a:schemeClr val="tx1"/>
                </a:solidFill>
                <a:effectLst/>
                <a:latin typeface="+mn-lt"/>
                <a:ea typeface="+mn-ea"/>
                <a:cs typeface="+mn-cs"/>
              </a:rPr>
              <a:t>ren</a:t>
            </a:r>
            <a:r>
              <a:rPr lang="en-GB" sz="1200" kern="1200" baseline="0" dirty="0" smtClean="0">
                <a:solidFill>
                  <a:schemeClr val="tx1"/>
                </a:solidFill>
                <a:effectLst/>
                <a:latin typeface="+mn-lt"/>
                <a:ea typeface="+mn-ea"/>
                <a:cs typeface="+mn-cs"/>
              </a:rPr>
              <a:t> safer if they are using live streaming platforms.</a:t>
            </a:r>
            <a:endParaRPr lang="en-GB" sz="1200" kern="1200" dirty="0" smtClean="0">
              <a:solidFill>
                <a:schemeClr val="tx1"/>
              </a:solidFill>
              <a:effectLst/>
              <a:latin typeface="+mn-lt"/>
              <a:ea typeface="+mn-ea"/>
              <a:cs typeface="+mn-cs"/>
            </a:endParaRPr>
          </a:p>
        </p:txBody>
      </p:sp>
      <p:sp>
        <p:nvSpPr>
          <p:cNvPr id="22221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079E61E5-9606-40A9-8FA4-63E5C5A0464B}" type="slidenum">
              <a:rPr lang="en-GB" altLang="en-US">
                <a:solidFill>
                  <a:srgbClr val="000000"/>
                </a:solidFill>
                <a:latin typeface="Calibri" pitchFamily="34" charset="0"/>
              </a:rPr>
              <a:pPr fontAlgn="base">
                <a:spcBef>
                  <a:spcPct val="0"/>
                </a:spcBef>
                <a:spcAft>
                  <a:spcPct val="0"/>
                </a:spcAft>
                <a:defRPr/>
              </a:pPr>
              <a:t>1</a:t>
            </a:fld>
            <a:endParaRPr lang="en-GB" altLang="en-US">
              <a:solidFill>
                <a:srgbClr val="000000"/>
              </a:solidFill>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i="1" u="none" kern="1200" dirty="0" smtClean="0">
                <a:solidFill>
                  <a:schemeClr val="tx1"/>
                </a:solidFill>
                <a:effectLst/>
                <a:latin typeface="+mn-lt"/>
                <a:ea typeface="+mn-ea"/>
                <a:cs typeface="+mn-cs"/>
              </a:rPr>
              <a:t>Slide for parents/carers of secondary school aged children</a:t>
            </a:r>
          </a:p>
          <a:p>
            <a:endParaRPr lang="en-GB" dirty="0" smtClean="0"/>
          </a:p>
          <a:p>
            <a:r>
              <a:rPr lang="en-GB" dirty="0" smtClean="0"/>
              <a:t>Starting</a:t>
            </a:r>
            <a:r>
              <a:rPr lang="en-GB" baseline="0" dirty="0" smtClean="0"/>
              <a:t> a conversation with your child about live streaming doesn’t need to be scary or difficult. </a:t>
            </a:r>
            <a:r>
              <a:rPr lang="en-GB" dirty="0" smtClean="0"/>
              <a:t>Here are a few useful</a:t>
            </a:r>
            <a:r>
              <a:rPr lang="en-GB" baseline="0" dirty="0" smtClean="0"/>
              <a:t> ideas for </a:t>
            </a:r>
            <a:r>
              <a:rPr lang="en-GB" b="1" baseline="0" dirty="0" smtClean="0"/>
              <a:t>starting the conversation </a:t>
            </a:r>
            <a:r>
              <a:rPr lang="en-GB" baseline="0" dirty="0" smtClean="0"/>
              <a:t>with your child about live streaming</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b="1" dirty="0" smtClean="0"/>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b="1" dirty="0" smtClean="0"/>
              <a:t>Age appropriate news stories/TV storylines</a:t>
            </a:r>
            <a:r>
              <a:rPr lang="en-GB" b="0" dirty="0" smtClean="0"/>
              <a:t> – Use an age appropriate topical news story or</a:t>
            </a:r>
            <a:r>
              <a:rPr lang="en-GB" b="0" baseline="0" dirty="0" smtClean="0"/>
              <a:t> TV story line to ask your child what they would do in this situation. This doesn’t have to have a specific focus on sexual abuse, for example the </a:t>
            </a:r>
            <a:r>
              <a:rPr lang="en-GB" b="0" baseline="0" dirty="0" err="1" smtClean="0"/>
              <a:t>Thinkuknow</a:t>
            </a:r>
            <a:r>
              <a:rPr lang="en-GB" b="0" baseline="0" dirty="0" smtClean="0"/>
              <a:t> website for 14+ years has a news article called </a:t>
            </a:r>
            <a:r>
              <a:rPr lang="en-GB" b="0" i="1" baseline="0" dirty="0" smtClean="0"/>
              <a:t>’20-year-old crashed car whilst on Facebook Live’ </a:t>
            </a:r>
            <a:r>
              <a:rPr lang="en-GB" b="0" dirty="0" smtClean="0"/>
              <a:t> (</a:t>
            </a:r>
            <a:r>
              <a:rPr lang="en-GB" b="0" u="sng" dirty="0" smtClean="0"/>
              <a:t>www.thinkuknow.co.uk/14_plus/News/20-year-old-crashes-car-on-Facebook-Live)</a:t>
            </a:r>
            <a:r>
              <a:rPr lang="en-GB" b="0" u="none" baseline="0" dirty="0" smtClean="0"/>
              <a:t> which uses the focus of a 20-year-old who crashed his car at high speed whilst live streaming to highlight the wider risks of live streaming.</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b="1" u="none" baseline="0" dirty="0" smtClean="0"/>
              <a:t>Photos vs live streaming - </a:t>
            </a:r>
            <a:r>
              <a:rPr lang="en-GB" b="0" u="none" baseline="0" dirty="0" smtClean="0"/>
              <a:t>Ask your child if they think there are any differences between a photo being shared online and a live stream e.g. do they think that both a photo and a live stream can be saved and kept indefinitely? You can use this conversation to reinforce the message that although live streaming seems ‘in the moment’ and that on many apps a live streamed video disappears after a set amount of time, anyone watching could be recording and saving it, therefore the same care and safety considerations apply to both.</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b="1" u="none" baseline="0" dirty="0" smtClean="0"/>
              <a:t>‘Likes’ and views </a:t>
            </a:r>
            <a:r>
              <a:rPr lang="en-GB" b="0" u="none" baseline="0" dirty="0" smtClean="0"/>
              <a:t>– </a:t>
            </a:r>
            <a:r>
              <a:rPr lang="en-GB" sz="1200" kern="1200" dirty="0" smtClean="0">
                <a:solidFill>
                  <a:schemeClr val="tx1"/>
                </a:solidFill>
                <a:effectLst/>
                <a:latin typeface="+mn-lt"/>
                <a:ea typeface="+mn-ea"/>
                <a:cs typeface="+mn-cs"/>
              </a:rPr>
              <a:t>Ask your child for their opinion on ‘likes’ and views on social media and what</a:t>
            </a:r>
            <a:r>
              <a:rPr lang="en-GB" sz="1200" kern="1200" baseline="0" dirty="0" smtClean="0">
                <a:solidFill>
                  <a:schemeClr val="tx1"/>
                </a:solidFill>
                <a:effectLst/>
                <a:latin typeface="+mn-lt"/>
                <a:ea typeface="+mn-ea"/>
                <a:cs typeface="+mn-cs"/>
              </a:rPr>
              <a:t> it means to them or their friends e.g. how do ‘likes’ and views make them feel, and do they think all of the ‘likes’ they get are all genuine? You can use this to kick start a conversation on thinking critically about why someone they don’t know might be liking their online activity. You can use the </a:t>
            </a:r>
            <a:r>
              <a:rPr lang="en-GB" sz="1200" kern="1200" baseline="0" dirty="0" err="1" smtClean="0">
                <a:solidFill>
                  <a:schemeClr val="tx1"/>
                </a:solidFill>
                <a:effectLst/>
                <a:latin typeface="+mn-lt"/>
                <a:ea typeface="+mn-ea"/>
                <a:cs typeface="+mn-cs"/>
              </a:rPr>
              <a:t>Thinkuknow</a:t>
            </a:r>
            <a:r>
              <a:rPr lang="en-GB" sz="1200" kern="1200" baseline="0" dirty="0" smtClean="0">
                <a:solidFill>
                  <a:schemeClr val="tx1"/>
                </a:solidFill>
                <a:effectLst/>
                <a:latin typeface="+mn-lt"/>
                <a:ea typeface="+mn-ea"/>
                <a:cs typeface="+mn-cs"/>
              </a:rPr>
              <a:t> website to support these conversations (</a:t>
            </a:r>
            <a:r>
              <a:rPr lang="en-GB" sz="1200" i="1" kern="1200" baseline="0" dirty="0" smtClean="0">
                <a:solidFill>
                  <a:schemeClr val="tx1"/>
                </a:solidFill>
                <a:effectLst/>
                <a:latin typeface="+mn-lt"/>
                <a:ea typeface="+mn-ea"/>
                <a:cs typeface="+mn-cs"/>
              </a:rPr>
              <a:t>discussed in next slide</a:t>
            </a:r>
            <a:r>
              <a:rPr lang="en-GB" sz="1200" kern="1200" baseline="0" dirty="0" smtClean="0">
                <a:solidFill>
                  <a:schemeClr val="tx1"/>
                </a:solidFill>
                <a:effectLst/>
                <a:latin typeface="+mn-lt"/>
                <a:ea typeface="+mn-ea"/>
                <a:cs typeface="+mn-cs"/>
              </a:rPr>
              <a:t>).</a:t>
            </a:r>
            <a:endParaRPr lang="en-GB" b="0" u="sng" dirty="0" smtClean="0"/>
          </a:p>
        </p:txBody>
      </p:sp>
      <p:sp>
        <p:nvSpPr>
          <p:cNvPr id="4" name="Slide Number Placeholder 3"/>
          <p:cNvSpPr>
            <a:spLocks noGrp="1"/>
          </p:cNvSpPr>
          <p:nvPr>
            <p:ph type="sldNum" sz="quarter" idx="10"/>
          </p:nvPr>
        </p:nvSpPr>
        <p:spPr/>
        <p:txBody>
          <a:bodyPr/>
          <a:lstStyle/>
          <a:p>
            <a:pPr>
              <a:defRPr/>
            </a:pPr>
            <a:fld id="{6711DA4E-AC1E-4D79-A4AC-3639BF5D57AC}" type="slidenum">
              <a:rPr lang="en-GB" smtClean="0"/>
              <a:pPr>
                <a:defRPr/>
              </a:pPr>
              <a:t>10</a:t>
            </a:fld>
            <a:endParaRPr lang="en-GB"/>
          </a:p>
        </p:txBody>
      </p:sp>
    </p:spTree>
    <p:extLst>
      <p:ext uri="{BB962C8B-B14F-4D97-AF65-F5344CB8AC3E}">
        <p14:creationId xmlns:p14="http://schemas.microsoft.com/office/powerpoint/2010/main" val="383450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L-R: </a:t>
            </a:r>
            <a:r>
              <a:rPr lang="en-GB" sz="1200" i="1" kern="1200" dirty="0" smtClean="0">
                <a:solidFill>
                  <a:schemeClr val="tx1"/>
                </a:solidFill>
                <a:effectLst/>
                <a:latin typeface="+mn-lt"/>
                <a:ea typeface="+mn-ea"/>
                <a:cs typeface="+mn-cs"/>
              </a:rPr>
              <a:t>‘What is live streaming?</a:t>
            </a:r>
            <a:r>
              <a:rPr lang="en-GB" sz="1200" kern="1200" dirty="0" smtClean="0">
                <a:solidFill>
                  <a:schemeClr val="tx1"/>
                </a:solidFill>
                <a:effectLst/>
                <a:latin typeface="+mn-lt"/>
                <a:ea typeface="+mn-ea"/>
                <a:cs typeface="+mn-cs"/>
              </a:rPr>
              <a:t>’, </a:t>
            </a:r>
            <a:r>
              <a:rPr lang="en-GB" sz="1200" i="1" kern="1200" dirty="0" smtClean="0">
                <a:solidFill>
                  <a:schemeClr val="tx1"/>
                </a:solidFill>
                <a:effectLst/>
                <a:latin typeface="+mn-lt"/>
                <a:ea typeface="+mn-ea"/>
                <a:cs typeface="+mn-cs"/>
              </a:rPr>
              <a:t>‘Online contact’ </a:t>
            </a:r>
            <a:r>
              <a:rPr lang="en-GB" sz="1200" kern="1200" dirty="0" smtClean="0">
                <a:solidFill>
                  <a:schemeClr val="tx1"/>
                </a:solidFill>
                <a:effectLst/>
                <a:latin typeface="+mn-lt"/>
                <a:ea typeface="+mn-ea"/>
                <a:cs typeface="+mn-cs"/>
              </a:rPr>
              <a:t>and staying safe</a:t>
            </a:r>
            <a:r>
              <a:rPr lang="en-GB" sz="1200" kern="1200" baseline="0" dirty="0" smtClean="0">
                <a:solidFill>
                  <a:schemeClr val="tx1"/>
                </a:solidFill>
                <a:effectLst/>
                <a:latin typeface="+mn-lt"/>
                <a:ea typeface="+mn-ea"/>
                <a:cs typeface="+mn-cs"/>
              </a:rPr>
              <a:t> and </a:t>
            </a:r>
            <a:r>
              <a:rPr lang="en-GB" sz="1200" i="1" kern="1200" baseline="0" dirty="0" smtClean="0">
                <a:solidFill>
                  <a:schemeClr val="tx1"/>
                </a:solidFill>
                <a:effectLst/>
                <a:latin typeface="+mn-lt"/>
                <a:ea typeface="+mn-ea"/>
                <a:cs typeface="+mn-cs"/>
              </a:rPr>
              <a:t>‘Live streaming: responding to the risks’</a:t>
            </a:r>
            <a:endParaRPr lang="en-GB" sz="1200" b="1" i="1"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Thinkuknow</a:t>
            </a:r>
            <a:r>
              <a:rPr lang="en-GB" sz="1200" kern="1200" baseline="0" dirty="0" smtClean="0">
                <a:solidFill>
                  <a:schemeClr val="tx1"/>
                </a:solidFill>
                <a:effectLst/>
                <a:latin typeface="+mn-lt"/>
                <a:ea typeface="+mn-ea"/>
                <a:cs typeface="+mn-cs"/>
              </a:rPr>
              <a:t> have further</a:t>
            </a:r>
            <a:r>
              <a:rPr lang="en-GB" sz="1200" kern="1200" dirty="0" smtClean="0">
                <a:solidFill>
                  <a:schemeClr val="tx1"/>
                </a:solidFill>
                <a:effectLst/>
                <a:latin typeface="+mn-lt"/>
                <a:ea typeface="+mn-ea"/>
                <a:cs typeface="+mn-cs"/>
              </a:rPr>
              <a:t> practical information and advice on live streaming on their website for parents and carers. </a:t>
            </a:r>
          </a:p>
          <a:p>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i="1" kern="1200" dirty="0" smtClean="0">
                <a:solidFill>
                  <a:schemeClr val="tx1"/>
                </a:solidFill>
                <a:effectLst/>
                <a:latin typeface="+mn-lt"/>
                <a:ea typeface="+mn-ea"/>
                <a:cs typeface="+mn-cs"/>
              </a:rPr>
              <a:t>What is live streaming?</a:t>
            </a:r>
            <a:r>
              <a:rPr lang="en-GB" sz="1200" i="0" kern="1200" dirty="0" smtClean="0">
                <a:solidFill>
                  <a:schemeClr val="tx1"/>
                </a:solidFill>
                <a:effectLst/>
                <a:latin typeface="+mn-lt"/>
                <a:ea typeface="+mn-ea"/>
                <a:cs typeface="+mn-cs"/>
              </a:rPr>
              <a:t> – This article explores</a:t>
            </a:r>
            <a:r>
              <a:rPr lang="en-GB" sz="1200" i="0" kern="1200" baseline="0" dirty="0" smtClean="0">
                <a:solidFill>
                  <a:schemeClr val="tx1"/>
                </a:solidFill>
                <a:effectLst/>
                <a:latin typeface="+mn-lt"/>
                <a:ea typeface="+mn-ea"/>
                <a:cs typeface="+mn-cs"/>
              </a:rPr>
              <a:t> what live streaming is, why it is so important with children and young people and the risks that live streaming can present to young people. </a:t>
            </a:r>
            <a:endParaRPr lang="en-GB" sz="1200" i="1" kern="1200" dirty="0" smtClean="0">
              <a:solidFill>
                <a:schemeClr val="tx1"/>
              </a:solidFill>
              <a:effectLst/>
              <a:latin typeface="+mn-lt"/>
              <a:ea typeface="+mn-ea"/>
              <a:cs typeface="+mn-cs"/>
            </a:endParaRPr>
          </a:p>
          <a:p>
            <a:pPr marL="0" indent="0">
              <a:buFont typeface="Arial" panose="020B0604020202020204" pitchFamily="34" charset="0"/>
              <a:buNone/>
            </a:pP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i="1" kern="1200" dirty="0" smtClean="0">
                <a:solidFill>
                  <a:schemeClr val="tx1"/>
                </a:solidFill>
                <a:effectLst/>
                <a:latin typeface="+mn-lt"/>
                <a:ea typeface="+mn-ea"/>
                <a:cs typeface="+mn-cs"/>
              </a:rPr>
              <a:t>Online contact and staying safe</a:t>
            </a:r>
            <a:r>
              <a:rPr lang="en-GB" sz="1200" i="0" kern="1200" dirty="0" smtClean="0">
                <a:solidFill>
                  <a:schemeClr val="tx1"/>
                </a:solidFill>
                <a:effectLst/>
                <a:latin typeface="+mn-lt"/>
                <a:ea typeface="+mn-ea"/>
                <a:cs typeface="+mn-cs"/>
              </a:rPr>
              <a:t> – This article provides advice on protecting</a:t>
            </a:r>
            <a:r>
              <a:rPr lang="en-GB" sz="1200" i="0" kern="1200" baseline="0" dirty="0" smtClean="0">
                <a:solidFill>
                  <a:schemeClr val="tx1"/>
                </a:solidFill>
                <a:effectLst/>
                <a:latin typeface="+mn-lt"/>
                <a:ea typeface="+mn-ea"/>
                <a:cs typeface="+mn-cs"/>
              </a:rPr>
              <a:t> your child from adult contact when they are online.</a:t>
            </a:r>
          </a:p>
          <a:p>
            <a:pPr marL="0" indent="0">
              <a:buFont typeface="Arial" panose="020B0604020202020204" pitchFamily="34" charset="0"/>
              <a:buNone/>
            </a:pPr>
            <a:endParaRPr lang="en-GB" sz="1200" i="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i="1" kern="1200" baseline="0" dirty="0" smtClean="0">
                <a:solidFill>
                  <a:schemeClr val="tx1"/>
                </a:solidFill>
                <a:effectLst/>
                <a:latin typeface="+mn-lt"/>
                <a:ea typeface="+mn-ea"/>
                <a:cs typeface="+mn-cs"/>
              </a:rPr>
              <a:t>Live streaming: responding to the risks </a:t>
            </a:r>
            <a:r>
              <a:rPr lang="en-GB" sz="1200" i="0" kern="1200" baseline="0" dirty="0" smtClean="0">
                <a:solidFill>
                  <a:schemeClr val="tx1"/>
                </a:solidFill>
                <a:effectLst/>
                <a:latin typeface="+mn-lt"/>
                <a:ea typeface="+mn-ea"/>
                <a:cs typeface="+mn-cs"/>
              </a:rPr>
              <a:t>– This article explores what makes live streaming risky for children and young people and provides practical steps parents and carers can take to help keep their child safe if they are using apps or platforms with a live streaming function.</a:t>
            </a:r>
            <a:endParaRPr lang="en-GB" sz="1200" i="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CEOP are continually adding information on live</a:t>
            </a:r>
            <a:r>
              <a:rPr lang="en-GB" sz="1200" kern="1200" baseline="0" dirty="0" smtClean="0">
                <a:solidFill>
                  <a:schemeClr val="tx1"/>
                </a:solidFill>
                <a:effectLst/>
                <a:latin typeface="+mn-lt"/>
                <a:ea typeface="+mn-ea"/>
                <a:cs typeface="+mn-cs"/>
              </a:rPr>
              <a:t> streaming </a:t>
            </a:r>
            <a:r>
              <a:rPr lang="en-GB" sz="1200" kern="1200" dirty="0" smtClean="0">
                <a:solidFill>
                  <a:schemeClr val="tx1"/>
                </a:solidFill>
                <a:effectLst/>
                <a:latin typeface="+mn-lt"/>
                <a:ea typeface="+mn-ea"/>
                <a:cs typeface="+mn-cs"/>
              </a:rPr>
              <a:t>to the </a:t>
            </a:r>
            <a:r>
              <a:rPr lang="en-GB" sz="1200" kern="1200" dirty="0" err="1" smtClean="0">
                <a:solidFill>
                  <a:schemeClr val="tx1"/>
                </a:solidFill>
                <a:effectLst/>
                <a:latin typeface="+mn-lt"/>
                <a:ea typeface="+mn-ea"/>
                <a:cs typeface="+mn-cs"/>
              </a:rPr>
              <a:t>Thinkuknow</a:t>
            </a:r>
            <a:r>
              <a:rPr lang="en-GB" sz="1200" kern="1200" dirty="0" smtClean="0">
                <a:solidFill>
                  <a:schemeClr val="tx1"/>
                </a:solidFill>
                <a:effectLst/>
                <a:latin typeface="+mn-lt"/>
                <a:ea typeface="+mn-ea"/>
                <a:cs typeface="+mn-cs"/>
              </a:rPr>
              <a:t> website</a:t>
            </a:r>
            <a:r>
              <a:rPr lang="en-GB" sz="1200" kern="1200" baseline="0" dirty="0" smtClean="0">
                <a:solidFill>
                  <a:schemeClr val="tx1"/>
                </a:solidFill>
                <a:effectLst/>
                <a:latin typeface="+mn-lt"/>
                <a:ea typeface="+mn-ea"/>
                <a:cs typeface="+mn-cs"/>
              </a:rPr>
              <a:t> for parents and carers</a:t>
            </a:r>
            <a:r>
              <a:rPr lang="en-GB" sz="1200" kern="1200" dirty="0" smtClean="0">
                <a:solidFill>
                  <a:schemeClr val="tx1"/>
                </a:solidFill>
                <a:effectLst/>
                <a:latin typeface="+mn-lt"/>
                <a:ea typeface="+mn-ea"/>
                <a:cs typeface="+mn-cs"/>
              </a:rPr>
              <a:t>, as well as on other topics regarding your child’s online safety. To</a:t>
            </a:r>
            <a:r>
              <a:rPr lang="en-GB" sz="1200" kern="1200" baseline="0" dirty="0" smtClean="0">
                <a:solidFill>
                  <a:schemeClr val="tx1"/>
                </a:solidFill>
                <a:effectLst/>
                <a:latin typeface="+mn-lt"/>
                <a:ea typeface="+mn-ea"/>
                <a:cs typeface="+mn-cs"/>
              </a:rPr>
              <a:t> help you keep up to date y</a:t>
            </a:r>
            <a:r>
              <a:rPr lang="en-GB" sz="1200" kern="1200" dirty="0" smtClean="0">
                <a:solidFill>
                  <a:schemeClr val="tx1"/>
                </a:solidFill>
                <a:effectLst/>
                <a:latin typeface="+mn-lt"/>
                <a:ea typeface="+mn-ea"/>
                <a:cs typeface="+mn-cs"/>
              </a:rPr>
              <a:t>ou can visit the website on </a:t>
            </a:r>
            <a:r>
              <a:rPr lang="en-GB" sz="1200" u="sng" kern="1200" dirty="0" smtClean="0">
                <a:solidFill>
                  <a:schemeClr val="tx1"/>
                </a:solidFill>
                <a:effectLst/>
                <a:latin typeface="+mn-lt"/>
                <a:ea typeface="+mn-ea"/>
                <a:cs typeface="+mn-cs"/>
                <a:hlinkClick r:id="rId3"/>
              </a:rPr>
              <a:t>www.thinkuknow.co.uk/parents</a:t>
            </a:r>
            <a:r>
              <a:rPr lang="en-GB" sz="1200" kern="1200" dirty="0" smtClean="0">
                <a:solidFill>
                  <a:schemeClr val="tx1"/>
                </a:solidFill>
                <a:effectLst/>
                <a:latin typeface="+mn-lt"/>
                <a:ea typeface="+mn-ea"/>
                <a:cs typeface="+mn-cs"/>
              </a:rPr>
              <a:t>.  </a:t>
            </a:r>
          </a:p>
          <a:p>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a:defRPr/>
            </a:pPr>
            <a:fld id="{6711DA4E-AC1E-4D79-A4AC-3639BF5D57AC}" type="slidenum">
              <a:rPr lang="en-GB" smtClean="0"/>
              <a:pPr>
                <a:defRPr/>
              </a:pPr>
              <a:t>11</a:t>
            </a:fld>
            <a:endParaRPr lang="en-GB"/>
          </a:p>
        </p:txBody>
      </p:sp>
    </p:spTree>
    <p:extLst>
      <p:ext uri="{BB962C8B-B14F-4D97-AF65-F5344CB8AC3E}">
        <p14:creationId xmlns:p14="http://schemas.microsoft.com/office/powerpoint/2010/main" val="18664678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i="1" u="none" kern="1200" dirty="0" smtClean="0">
                <a:solidFill>
                  <a:schemeClr val="tx1"/>
                </a:solidFill>
                <a:effectLst/>
                <a:latin typeface="+mn-lt"/>
                <a:ea typeface="+mn-ea"/>
                <a:cs typeface="+mn-cs"/>
              </a:rPr>
              <a:t>Slide for parents/carers of secondary school aged children.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i="1" baseline="0" dirty="0" smtClean="0"/>
          </a:p>
          <a:p>
            <a:r>
              <a:rPr lang="en-GB" i="1" baseline="0" dirty="0" smtClean="0"/>
              <a:t>L- R: ‘Live Streaming’ article on both 11-13 and 14+ website, ‘Cam Sex’ on 14+ website and ‘Dealing with pressure’ on 11-13 and 14+ websites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b="1" i="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1" i="0" baseline="0" dirty="0" err="1" smtClean="0"/>
              <a:t>Thinkuknow</a:t>
            </a:r>
            <a:r>
              <a:rPr lang="en-GB" b="1" i="0" baseline="0" dirty="0" smtClean="0"/>
              <a:t> websites for young people </a:t>
            </a:r>
          </a:p>
          <a:p>
            <a:endParaRPr lang="en-GB" b="0" i="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The</a:t>
            </a:r>
            <a:r>
              <a:rPr lang="en-GB" baseline="0" dirty="0" smtClean="0"/>
              <a:t> </a:t>
            </a:r>
            <a:r>
              <a:rPr lang="en-GB" baseline="0" dirty="0" err="1" smtClean="0"/>
              <a:t>Thinkuknow</a:t>
            </a:r>
            <a:r>
              <a:rPr lang="en-GB" baseline="0" dirty="0" smtClean="0"/>
              <a:t> websites for 11-13 year olds and 14+ hosts information and advice for live streaming safely for these age groups.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dirty="0" smtClean="0"/>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i="1" baseline="0" dirty="0" smtClean="0"/>
              <a:t>Live Streaming </a:t>
            </a:r>
            <a:r>
              <a:rPr lang="en-GB" baseline="0" dirty="0" smtClean="0"/>
              <a:t>- This article covers what live streaming is and the considerations for secondary school aged children to help keep themselves safer if  they are thinking of live streaming. (</a:t>
            </a:r>
            <a:r>
              <a:rPr lang="en-GB" i="1" u="sng" baseline="0" dirty="0" smtClean="0"/>
              <a:t>www.thinkuknow.co.uk/14_plus/Need-advice/Live-Streaming</a:t>
            </a:r>
            <a:r>
              <a:rPr lang="en-GB" i="1" baseline="0" dirty="0" smtClean="0"/>
              <a:t> or </a:t>
            </a:r>
            <a:r>
              <a:rPr lang="en-GB" i="1" u="sng" baseline="0" dirty="0" smtClean="0"/>
              <a:t>www.thinkuknow.co.uk/11_13/Need-advice/Live-Streaming</a:t>
            </a:r>
            <a:r>
              <a:rPr lang="en-GB" i="1" baseline="0" dirty="0" smtClean="0"/>
              <a:t>)</a:t>
            </a:r>
            <a:endParaRPr lang="en-GB"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dirty="0" smtClean="0"/>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i="1" baseline="0" dirty="0" smtClean="0"/>
              <a:t>Cam Sex </a:t>
            </a:r>
            <a:r>
              <a:rPr lang="en-GB" baseline="0" dirty="0" smtClean="0"/>
              <a:t>– This article is on the </a:t>
            </a:r>
            <a:r>
              <a:rPr lang="en-GB" baseline="0" dirty="0" err="1" smtClean="0"/>
              <a:t>Thinkuknow</a:t>
            </a:r>
            <a:r>
              <a:rPr lang="en-GB" baseline="0" dirty="0" smtClean="0"/>
              <a:t> 14+ website. The article highlights the lies that offenders tell children and young people on webcam or when live streaming in order to get them to d what they want., as well as providing this age group wit way in which they can be safer online if they are using a webcam. (</a:t>
            </a:r>
            <a:r>
              <a:rPr lang="en-GB" i="1" baseline="0" dirty="0" smtClean="0"/>
              <a:t>www.thinkuknow.co.uk/14_plus/Need-advice/Webcam-sex</a:t>
            </a:r>
            <a:r>
              <a:rPr lang="en-GB" baseline="0" dirty="0" smtClean="0"/>
              <a:t>)</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GB" baseline="0" dirty="0" smtClean="0"/>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i="1" baseline="0" dirty="0" smtClean="0"/>
              <a:t>Dealing with pressure </a:t>
            </a:r>
            <a:r>
              <a:rPr lang="en-GB" baseline="0" dirty="0" smtClean="0"/>
              <a:t>– This article helps young people to identify and respond safely to pressure online. (</a:t>
            </a:r>
            <a:r>
              <a:rPr lang="en-GB" i="1" baseline="0" dirty="0" smtClean="0"/>
              <a:t>www.thinkuknow.co.uk/11_13/Need-advice/dealing-with-pressure-online</a:t>
            </a:r>
            <a:r>
              <a:rPr lang="en-GB" baseline="0" dirty="0" smtClean="0"/>
              <a:t>  or </a:t>
            </a:r>
            <a:r>
              <a:rPr lang="en-GB" i="1" baseline="0" dirty="0" smtClean="0"/>
              <a:t>www.thinkuknow.co.uk/14_plus/Need-advice/dealing-with-pressure-online</a:t>
            </a:r>
            <a:r>
              <a:rPr lang="en-GB" baseline="0" dirty="0" smtClean="0"/>
              <a:t>)</a:t>
            </a:r>
          </a:p>
        </p:txBody>
      </p:sp>
      <p:sp>
        <p:nvSpPr>
          <p:cNvPr id="4" name="Slide Number Placeholder 3"/>
          <p:cNvSpPr>
            <a:spLocks noGrp="1"/>
          </p:cNvSpPr>
          <p:nvPr>
            <p:ph type="sldNum" sz="quarter" idx="10"/>
          </p:nvPr>
        </p:nvSpPr>
        <p:spPr/>
        <p:txBody>
          <a:bodyPr/>
          <a:lstStyle/>
          <a:p>
            <a:pPr>
              <a:defRPr/>
            </a:pPr>
            <a:fld id="{6711DA4E-AC1E-4D79-A4AC-3639BF5D57AC}" type="slidenum">
              <a:rPr lang="en-GB" smtClean="0"/>
              <a:pPr>
                <a:defRPr/>
              </a:pPr>
              <a:t>12</a:t>
            </a:fld>
            <a:endParaRPr lang="en-GB"/>
          </a:p>
        </p:txBody>
      </p:sp>
    </p:spTree>
    <p:extLst>
      <p:ext uri="{BB962C8B-B14F-4D97-AF65-F5344CB8AC3E}">
        <p14:creationId xmlns:p14="http://schemas.microsoft.com/office/powerpoint/2010/main" val="29345562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1" u="none" strike="noStrike" kern="1200" baseline="0" dirty="0" smtClean="0">
                <a:solidFill>
                  <a:schemeClr val="tx1"/>
                </a:solidFill>
                <a:latin typeface="+mn-lt"/>
                <a:ea typeface="+mn-ea"/>
                <a:cs typeface="+mn-cs"/>
              </a:rPr>
              <a:t>Note to presenter: Before delivering this section, familiarise yourself with CEOP’s website and advice pages by visiting </a:t>
            </a:r>
            <a:r>
              <a:rPr lang="en-GB" sz="1200" b="0" i="0" u="sng" strike="noStrike" kern="1200" baseline="0" dirty="0" smtClean="0">
                <a:solidFill>
                  <a:schemeClr val="tx1"/>
                </a:solidFill>
                <a:latin typeface="+mn-lt"/>
                <a:ea typeface="+mn-ea"/>
                <a:cs typeface="+mn-cs"/>
              </a:rPr>
              <a:t>www.ceop.police.uk/safety-centre</a:t>
            </a:r>
            <a:r>
              <a:rPr lang="en-GB" sz="1200" b="0" i="1" u="none" strike="noStrike" kern="1200" baseline="0" dirty="0" smtClean="0">
                <a:solidFill>
                  <a:schemeClr val="tx1"/>
                </a:solidFill>
                <a:latin typeface="+mn-lt"/>
                <a:ea typeface="+mn-ea"/>
                <a:cs typeface="+mn-cs"/>
              </a:rPr>
              <a:t>.</a:t>
            </a:r>
          </a:p>
          <a:p>
            <a:endParaRPr lang="en-GB" sz="1200" b="0" i="1" u="none" strike="noStrike" kern="1200" baseline="0" dirty="0" smtClean="0">
              <a:solidFill>
                <a:schemeClr val="tx1"/>
              </a:solidFill>
              <a:latin typeface="+mn-lt"/>
              <a:ea typeface="+mn-ea"/>
              <a:cs typeface="+mn-cs"/>
            </a:endParaRPr>
          </a:p>
          <a:p>
            <a:r>
              <a:rPr lang="en-GB" sz="1200" b="0" i="1" u="none" strike="noStrike" kern="1200" baseline="0" dirty="0" smtClean="0">
                <a:solidFill>
                  <a:schemeClr val="tx1"/>
                </a:solidFill>
                <a:latin typeface="+mn-lt"/>
                <a:ea typeface="+mn-ea"/>
                <a:cs typeface="+mn-cs"/>
              </a:rPr>
              <a:t>The website has information on: </a:t>
            </a:r>
          </a:p>
          <a:p>
            <a:endParaRPr lang="en-GB"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GB" sz="1200" b="0" i="1" u="none" strike="noStrike" kern="1200" baseline="0" dirty="0" smtClean="0">
                <a:solidFill>
                  <a:schemeClr val="tx1"/>
                </a:solidFill>
                <a:latin typeface="+mn-lt"/>
                <a:ea typeface="+mn-ea"/>
                <a:cs typeface="+mn-cs"/>
              </a:rPr>
              <a:t>When to report to CEOP </a:t>
            </a:r>
          </a:p>
          <a:p>
            <a:pPr marL="171450" indent="-171450">
              <a:buFont typeface="Arial" panose="020B0604020202020204" pitchFamily="34" charset="0"/>
              <a:buChar char="•"/>
            </a:pPr>
            <a:r>
              <a:rPr lang="en-GB" sz="1200" b="0" i="1" u="none" strike="noStrike" kern="1200" baseline="0" dirty="0" smtClean="0">
                <a:solidFill>
                  <a:schemeClr val="tx1"/>
                </a:solidFill>
                <a:latin typeface="+mn-lt"/>
                <a:ea typeface="+mn-ea"/>
                <a:cs typeface="+mn-cs"/>
              </a:rPr>
              <a:t>What happens when a report is made to CEOP </a:t>
            </a:r>
          </a:p>
          <a:p>
            <a:pPr marL="171450" indent="-171450">
              <a:buFont typeface="Arial" panose="020B0604020202020204" pitchFamily="34" charset="0"/>
              <a:buChar char="•"/>
            </a:pPr>
            <a:r>
              <a:rPr lang="en-GB" sz="1200" b="0" i="1" u="none" strike="noStrike" kern="1200" baseline="0" dirty="0" smtClean="0">
                <a:solidFill>
                  <a:schemeClr val="tx1"/>
                </a:solidFill>
                <a:latin typeface="+mn-lt"/>
                <a:ea typeface="+mn-ea"/>
                <a:cs typeface="+mn-cs"/>
              </a:rPr>
              <a:t>How CEOP can help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The Click CEOP reporting button is an online reporting tool, made specifically for children and young people to report concerns relating to sexual abuse and exploitation directly to CEOP. This can include something that has happened to a child on a live streaming platform. Parents, carers and professionals can also report to CEOP if they are worried about a child or young person in their care.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CEOP takes all reports seriously. The reporting form is designed to be as accessible as possible by children, but it is highly recommend that young children seek the support of an adult they trust to help them make a report.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It is not possible for anyone to report to CEOP anonymously as they need to ensure the child or young person is safe. CEOP advise any urgent reports where a child is in immediate danger should be reported to the local police force where the child is located.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Cyberbullying should </a:t>
            </a:r>
            <a:r>
              <a:rPr lang="en-GB" sz="1200" b="1" i="0" u="none" strike="noStrike" kern="1200" baseline="0" dirty="0" smtClean="0">
                <a:solidFill>
                  <a:schemeClr val="tx1"/>
                </a:solidFill>
                <a:latin typeface="+mn-lt"/>
                <a:ea typeface="+mn-ea"/>
                <a:cs typeface="+mn-cs"/>
              </a:rPr>
              <a:t>not </a:t>
            </a:r>
            <a:r>
              <a:rPr lang="en-GB" sz="1200" b="0" i="0" u="none" strike="noStrike" kern="1200" baseline="0" dirty="0" smtClean="0">
                <a:solidFill>
                  <a:schemeClr val="tx1"/>
                </a:solidFill>
                <a:latin typeface="+mn-lt"/>
                <a:ea typeface="+mn-ea"/>
                <a:cs typeface="+mn-cs"/>
              </a:rPr>
              <a:t>be reported to CEOP and children and young people should be directed to speak to an adult they trust, and/or referred to </a:t>
            </a:r>
            <a:r>
              <a:rPr lang="en-GB" sz="1200" b="0" i="0" u="none" strike="noStrike" kern="1200" baseline="0" dirty="0" err="1" smtClean="0">
                <a:solidFill>
                  <a:schemeClr val="tx1"/>
                </a:solidFill>
                <a:latin typeface="+mn-lt"/>
                <a:ea typeface="+mn-ea"/>
                <a:cs typeface="+mn-cs"/>
              </a:rPr>
              <a:t>Childline</a:t>
            </a:r>
            <a:r>
              <a:rPr lang="en-GB" sz="1200" b="0" i="0" u="none" strike="noStrike" kern="1200" baseline="0" dirty="0" smtClean="0">
                <a:solidFill>
                  <a:schemeClr val="tx1"/>
                </a:solidFill>
                <a:latin typeface="+mn-lt"/>
                <a:ea typeface="+mn-ea"/>
                <a:cs typeface="+mn-cs"/>
              </a:rPr>
              <a:t>, if they would like to speak to someone about how they are feeling. </a:t>
            </a:r>
            <a:endParaRPr lang="en-GB" b="0" dirty="0"/>
          </a:p>
        </p:txBody>
      </p:sp>
      <p:sp>
        <p:nvSpPr>
          <p:cNvPr id="4" name="Slide Number Placeholder 3"/>
          <p:cNvSpPr>
            <a:spLocks noGrp="1"/>
          </p:cNvSpPr>
          <p:nvPr>
            <p:ph type="sldNum" sz="quarter" idx="10"/>
          </p:nvPr>
        </p:nvSpPr>
        <p:spPr/>
        <p:txBody>
          <a:bodyPr/>
          <a:lstStyle/>
          <a:p>
            <a:fld id="{DB04D645-F6DF-4E72-90F6-A11B1B38D9B2}" type="slidenum">
              <a:rPr lang="en-GB" smtClean="0"/>
              <a:t>13</a:t>
            </a:fld>
            <a:endParaRPr lang="en-GB"/>
          </a:p>
        </p:txBody>
      </p:sp>
    </p:spTree>
    <p:extLst>
      <p:ext uri="{BB962C8B-B14F-4D97-AF65-F5344CB8AC3E}">
        <p14:creationId xmlns:p14="http://schemas.microsoft.com/office/powerpoint/2010/main" val="24421038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mn-ea"/>
                <a:cs typeface="+mn-cs"/>
              </a:rPr>
              <a:t>In addition to the information and advice on the </a:t>
            </a:r>
            <a:r>
              <a:rPr lang="en-GB" sz="1200" kern="1200" dirty="0" err="1" smtClean="0">
                <a:solidFill>
                  <a:schemeClr val="tx1"/>
                </a:solidFill>
                <a:effectLst/>
                <a:latin typeface="+mn-lt"/>
                <a:ea typeface="+mn-ea"/>
                <a:cs typeface="+mn-cs"/>
              </a:rPr>
              <a:t>Thinkuknow</a:t>
            </a:r>
            <a:r>
              <a:rPr lang="en-GB" sz="1200" kern="1200" baseline="0" dirty="0" smtClean="0">
                <a:solidFill>
                  <a:schemeClr val="tx1"/>
                </a:solidFill>
                <a:effectLst/>
                <a:latin typeface="+mn-lt"/>
                <a:ea typeface="+mn-ea"/>
                <a:cs typeface="+mn-cs"/>
              </a:rPr>
              <a:t> and CEOP websites, you </a:t>
            </a:r>
            <a:r>
              <a:rPr lang="en-GB" sz="1200" kern="1200" dirty="0" smtClean="0">
                <a:solidFill>
                  <a:schemeClr val="tx1"/>
                </a:solidFill>
                <a:effectLst/>
                <a:latin typeface="+mn-lt"/>
                <a:ea typeface="+mn-ea"/>
                <a:cs typeface="+mn-cs"/>
              </a:rPr>
              <a:t>can also keep up to date by following CEOP on Twitter or Facebook.</a:t>
            </a:r>
            <a:r>
              <a:rPr lang="en-GB" sz="1200" kern="1200" baseline="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endParaRPr lang="en-GB" dirty="0" smtClean="0"/>
          </a:p>
        </p:txBody>
      </p:sp>
      <p:sp>
        <p:nvSpPr>
          <p:cNvPr id="4" name="Slide Number Placeholder 3"/>
          <p:cNvSpPr>
            <a:spLocks noGrp="1"/>
          </p:cNvSpPr>
          <p:nvPr>
            <p:ph type="sldNum" sz="quarter" idx="10"/>
          </p:nvPr>
        </p:nvSpPr>
        <p:spPr/>
        <p:txBody>
          <a:bodyPr/>
          <a:lstStyle/>
          <a:p>
            <a:pPr>
              <a:defRPr/>
            </a:pPr>
            <a:fld id="{6711DA4E-AC1E-4D79-A4AC-3639BF5D57AC}" type="slidenum">
              <a:rPr lang="en-GB" smtClean="0"/>
              <a:pPr>
                <a:defRPr/>
              </a:pPr>
              <a:t>14</a:t>
            </a:fld>
            <a:endParaRPr lang="en-GB"/>
          </a:p>
        </p:txBody>
      </p:sp>
    </p:spTree>
    <p:extLst>
      <p:ext uri="{BB962C8B-B14F-4D97-AF65-F5344CB8AC3E}">
        <p14:creationId xmlns:p14="http://schemas.microsoft.com/office/powerpoint/2010/main" val="3425406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smtClean="0"/>
              <a:t>What is live streaming?</a:t>
            </a:r>
          </a:p>
          <a:p>
            <a:endParaRPr lang="en-GB"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Live streaming is a</a:t>
            </a:r>
            <a:r>
              <a:rPr lang="en-GB" sz="1200" kern="1200" baseline="0" dirty="0" smtClean="0">
                <a:solidFill>
                  <a:schemeClr val="tx1"/>
                </a:solidFill>
                <a:effectLst/>
                <a:latin typeface="+mn-lt"/>
                <a:ea typeface="+mn-ea"/>
                <a:cs typeface="+mn-cs"/>
              </a:rPr>
              <a:t> v</a:t>
            </a:r>
            <a:r>
              <a:rPr lang="en-GB" sz="1200" dirty="0" smtClean="0"/>
              <a:t>isual broadcast live over the internet.</a:t>
            </a:r>
            <a:r>
              <a:rPr lang="en-GB" sz="1200" baseline="0" dirty="0" smtClean="0"/>
              <a:t> </a:t>
            </a:r>
            <a:r>
              <a:rPr lang="en-GB" sz="1200" kern="1200" dirty="0" smtClean="0">
                <a:solidFill>
                  <a:schemeClr val="tx1"/>
                </a:solidFill>
                <a:effectLst/>
                <a:latin typeface="+mn-lt"/>
                <a:ea typeface="+mn-ea"/>
                <a:cs typeface="+mn-cs"/>
              </a:rPr>
              <a:t>All you need to be able to live stream is an internet enabled device, like a smart phone or tablet, and a platform to broadcast on</a:t>
            </a:r>
            <a:r>
              <a:rPr lang="en-GB" sz="1200" kern="1200" baseline="0" dirty="0" smtClean="0">
                <a:solidFill>
                  <a:schemeClr val="tx1"/>
                </a:solidFill>
                <a:effectLst/>
                <a:latin typeface="+mn-lt"/>
                <a:ea typeface="+mn-ea"/>
                <a:cs typeface="+mn-cs"/>
              </a:rPr>
              <a:t> e.g. within an app.</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You can broadcast anything you are doing across the world without delay or edit. With the popularity of live streaming platforms, such a </a:t>
            </a:r>
            <a:r>
              <a:rPr lang="en-GB" sz="1200" u="none" kern="1200" dirty="0" err="1" smtClean="0">
                <a:solidFill>
                  <a:schemeClr val="tx1"/>
                </a:solidFill>
                <a:effectLst/>
                <a:latin typeface="+mn-lt"/>
                <a:ea typeface="+mn-ea"/>
                <a:cs typeface="+mn-cs"/>
              </a:rPr>
              <a:t>YouNow</a:t>
            </a:r>
            <a:r>
              <a:rPr lang="en-GB" sz="1200" kern="1200" dirty="0" smtClean="0">
                <a:solidFill>
                  <a:schemeClr val="tx1"/>
                </a:solidFill>
                <a:effectLst/>
                <a:latin typeface="+mn-lt"/>
                <a:ea typeface="+mn-ea"/>
                <a:cs typeface="+mn-cs"/>
              </a:rPr>
              <a:t> and Musical.ly (</a:t>
            </a:r>
            <a:r>
              <a:rPr lang="en-GB" sz="1200" i="1" kern="1200" dirty="0" smtClean="0">
                <a:solidFill>
                  <a:schemeClr val="tx1"/>
                </a:solidFill>
                <a:effectLst/>
                <a:latin typeface="+mn-lt"/>
                <a:ea typeface="+mn-ea"/>
                <a:cs typeface="+mn-cs"/>
              </a:rPr>
              <a:t>pictured left</a:t>
            </a:r>
            <a:r>
              <a:rPr lang="en-GB" sz="1200" i="1" kern="1200" baseline="0" dirty="0" smtClean="0">
                <a:solidFill>
                  <a:schemeClr val="tx1"/>
                </a:solidFill>
                <a:effectLst/>
                <a:latin typeface="+mn-lt"/>
                <a:ea typeface="+mn-ea"/>
                <a:cs typeface="+mn-cs"/>
              </a:rPr>
              <a:t> of </a:t>
            </a:r>
            <a:r>
              <a:rPr lang="en-GB" sz="1200" i="1" kern="1200" dirty="0" smtClean="0">
                <a:solidFill>
                  <a:schemeClr val="tx1"/>
                </a:solidFill>
                <a:effectLst/>
                <a:latin typeface="+mn-lt"/>
                <a:ea typeface="+mn-ea"/>
                <a:cs typeface="+mn-cs"/>
              </a:rPr>
              <a:t>middle and far right respectively</a:t>
            </a:r>
            <a:r>
              <a:rPr lang="en-GB" sz="1200" kern="1200" dirty="0" smtClean="0">
                <a:solidFill>
                  <a:schemeClr val="tx1"/>
                </a:solidFill>
                <a:effectLst/>
                <a:latin typeface="+mn-lt"/>
                <a:ea typeface="+mn-ea"/>
                <a:cs typeface="+mn-cs"/>
              </a:rPr>
              <a:t>) continuing to rise, other more conventional social media platforms have branched out into the world of live streaming with YouTube</a:t>
            </a:r>
            <a:r>
              <a:rPr lang="en-GB" sz="1200" kern="1200" baseline="0" dirty="0" smtClean="0">
                <a:solidFill>
                  <a:schemeClr val="tx1"/>
                </a:solidFill>
                <a:effectLst/>
                <a:latin typeface="+mn-lt"/>
                <a:ea typeface="+mn-ea"/>
                <a:cs typeface="+mn-cs"/>
              </a:rPr>
              <a:t> Live (</a:t>
            </a:r>
            <a:r>
              <a:rPr lang="en-GB" sz="1200" i="1" kern="1200" baseline="0" dirty="0" smtClean="0">
                <a:solidFill>
                  <a:schemeClr val="tx1"/>
                </a:solidFill>
                <a:effectLst/>
                <a:latin typeface="+mn-lt"/>
                <a:ea typeface="+mn-ea"/>
                <a:cs typeface="+mn-cs"/>
              </a:rPr>
              <a:t>far left image</a:t>
            </a:r>
            <a:r>
              <a:rPr lang="en-GB" sz="1200" kern="1200" baseline="0" dirty="0" smtClean="0">
                <a:solidFill>
                  <a:schemeClr val="tx1"/>
                </a:solidFill>
                <a:effectLst/>
                <a:latin typeface="+mn-lt"/>
                <a:ea typeface="+mn-ea"/>
                <a:cs typeface="+mn-cs"/>
              </a:rPr>
              <a:t>) and </a:t>
            </a:r>
            <a:r>
              <a:rPr lang="en-GB" sz="1200" kern="1200" dirty="0" smtClean="0">
                <a:solidFill>
                  <a:schemeClr val="tx1"/>
                </a:solidFill>
                <a:effectLst/>
                <a:latin typeface="+mn-lt"/>
                <a:ea typeface="+mn-ea"/>
                <a:cs typeface="+mn-cs"/>
              </a:rPr>
              <a:t>Instagram Live (</a:t>
            </a:r>
            <a:r>
              <a:rPr lang="en-GB" sz="1200" i="1" kern="1200" dirty="0" smtClean="0">
                <a:solidFill>
                  <a:schemeClr val="tx1"/>
                </a:solidFill>
                <a:effectLst/>
                <a:latin typeface="+mn-lt"/>
                <a:ea typeface="+mn-ea"/>
                <a:cs typeface="+mn-cs"/>
              </a:rPr>
              <a:t>pictured</a:t>
            </a:r>
            <a:r>
              <a:rPr lang="en-GB" sz="1200" i="1" kern="1200" baseline="0" dirty="0" smtClean="0">
                <a:solidFill>
                  <a:schemeClr val="tx1"/>
                </a:solidFill>
                <a:effectLst/>
                <a:latin typeface="+mn-lt"/>
                <a:ea typeface="+mn-ea"/>
                <a:cs typeface="+mn-cs"/>
              </a:rPr>
              <a:t> right of middle</a:t>
            </a:r>
            <a:r>
              <a:rPr lang="en-GB" sz="1200" kern="1200" baseline="0" dirty="0" smtClean="0">
                <a:solidFill>
                  <a:schemeClr val="tx1"/>
                </a:solidFill>
                <a:effectLst/>
                <a:latin typeface="+mn-lt"/>
                <a:ea typeface="+mn-ea"/>
                <a:cs typeface="+mn-cs"/>
              </a:rPr>
              <a:t>) to name a few</a:t>
            </a:r>
            <a:r>
              <a:rPr lang="en-GB" sz="1200" i="1" kern="1200" baseline="0" dirty="0" smtClean="0">
                <a:solidFill>
                  <a:schemeClr val="tx1"/>
                </a:solidFill>
                <a:effectLst/>
                <a:latin typeface="+mn-lt"/>
                <a:ea typeface="+mn-ea"/>
                <a:cs typeface="+mn-cs"/>
              </a:rPr>
              <a:t>. Other examples include</a:t>
            </a:r>
            <a:r>
              <a:rPr lang="en-GB" sz="1200" i="1" kern="1200" dirty="0" smtClean="0">
                <a:solidFill>
                  <a:schemeClr val="tx1"/>
                </a:solidFill>
                <a:effectLst/>
                <a:latin typeface="+mn-lt"/>
                <a:ea typeface="+mn-ea"/>
                <a:cs typeface="+mn-cs"/>
              </a:rPr>
              <a:t> Facebook introducing Facebook Live and Twitter launching Periscope, with</a:t>
            </a:r>
            <a:r>
              <a:rPr lang="en-GB" sz="1200" i="1" kern="1200" baseline="0" dirty="0" smtClean="0">
                <a:solidFill>
                  <a:schemeClr val="tx1"/>
                </a:solidFill>
                <a:effectLst/>
                <a:latin typeface="+mn-lt"/>
                <a:ea typeface="+mn-ea"/>
                <a:cs typeface="+mn-cs"/>
              </a:rPr>
              <a:t> the tagline ‘’Explore the world through the eyes of somebody else’.</a:t>
            </a:r>
            <a:endParaRPr lang="en-GB" sz="1200" i="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latin typeface="+mn-lt"/>
                <a:ea typeface="+mn-ea"/>
                <a:cs typeface="+mn-cs"/>
              </a:rPr>
              <a:t>The inspiration to live stream takes its lead from reality/live</a:t>
            </a:r>
            <a:r>
              <a:rPr lang="en-GB" sz="1200" b="0" i="0" kern="1200" baseline="0" dirty="0" smtClean="0">
                <a:solidFill>
                  <a:schemeClr val="tx1"/>
                </a:solidFill>
                <a:latin typeface="+mn-lt"/>
                <a:ea typeface="+mn-ea"/>
                <a:cs typeface="+mn-cs"/>
              </a:rPr>
              <a:t> </a:t>
            </a:r>
            <a:r>
              <a:rPr lang="en-GB" sz="1200" b="0" i="0" kern="1200" dirty="0" smtClean="0">
                <a:solidFill>
                  <a:schemeClr val="tx1"/>
                </a:solidFill>
                <a:latin typeface="+mn-lt"/>
                <a:ea typeface="+mn-ea"/>
                <a:cs typeface="+mn-cs"/>
              </a:rPr>
              <a:t>TV and YouTube and you can broadcast anything you are doing across the world without delay or edit. And because of this, it is uncensored, unedited and unrehearsed. Viewers</a:t>
            </a:r>
            <a:r>
              <a:rPr lang="en-GB" sz="1200" b="0" i="0" kern="1200" baseline="0" dirty="0" smtClean="0">
                <a:solidFill>
                  <a:schemeClr val="tx1"/>
                </a:solidFill>
                <a:latin typeface="+mn-lt"/>
                <a:ea typeface="+mn-ea"/>
                <a:cs typeface="+mn-cs"/>
              </a:rPr>
              <a:t> can </a:t>
            </a:r>
            <a:r>
              <a:rPr lang="en-GB" sz="1200" b="0" i="0" kern="1200" dirty="0" smtClean="0">
                <a:solidFill>
                  <a:schemeClr val="tx1"/>
                </a:solidFill>
                <a:latin typeface="+mn-lt"/>
                <a:ea typeface="+mn-ea"/>
                <a:cs typeface="+mn-cs"/>
              </a:rPr>
              <a:t>write real-time comments or sending virtual gifts (</a:t>
            </a:r>
            <a:r>
              <a:rPr lang="en-GB" sz="1200" b="0" i="0" kern="1200" dirty="0" err="1" smtClean="0">
                <a:solidFill>
                  <a:schemeClr val="tx1"/>
                </a:solidFill>
                <a:latin typeface="+mn-lt"/>
                <a:ea typeface="+mn-ea"/>
                <a:cs typeface="+mn-cs"/>
              </a:rPr>
              <a:t>emojis</a:t>
            </a:r>
            <a:r>
              <a:rPr lang="en-GB" sz="1200" b="0" i="0" kern="1200" dirty="0" smtClean="0">
                <a:solidFill>
                  <a:schemeClr val="tx1"/>
                </a:solidFill>
                <a:latin typeface="+mn-lt"/>
                <a:ea typeface="+mn-ea"/>
                <a:cs typeface="+mn-cs"/>
              </a:rPr>
              <a:t>)</a:t>
            </a:r>
            <a:r>
              <a:rPr lang="en-GB" sz="1200" b="0" i="0" kern="1200" baseline="0" dirty="0" smtClean="0">
                <a:solidFill>
                  <a:schemeClr val="tx1"/>
                </a:solidFill>
                <a:latin typeface="+mn-lt"/>
                <a:ea typeface="+mn-ea"/>
                <a:cs typeface="+mn-cs"/>
              </a:rPr>
              <a:t> or prizes such as online currency.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baseline="0" dirty="0" smtClean="0">
                <a:solidFill>
                  <a:schemeClr val="tx1"/>
                </a:solidFill>
                <a:latin typeface="+mn-lt"/>
                <a:ea typeface="+mn-ea"/>
                <a:cs typeface="+mn-cs"/>
              </a:rPr>
              <a:t>Live streamed videos have a different life span depending on what platform is used to live stream. E.g. live streamed content stays on Periscope for 24 hours, but on YouTube Live it remains indefinitely until the creator removes it from this platform. This doesn’t delete any saved recordings of this live stream.</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baseline="0" dirty="0" smtClean="0">
                <a:solidFill>
                  <a:schemeClr val="tx1"/>
                </a:solidFill>
                <a:latin typeface="+mn-lt"/>
                <a:ea typeface="+mn-ea"/>
                <a:cs typeface="+mn-cs"/>
              </a:rPr>
              <a:t>(</a:t>
            </a:r>
            <a:r>
              <a:rPr lang="en-GB" sz="1200" b="0" i="1" kern="1200" baseline="0" dirty="0" smtClean="0">
                <a:solidFill>
                  <a:schemeClr val="tx1"/>
                </a:solidFill>
                <a:latin typeface="+mn-lt"/>
                <a:ea typeface="+mn-ea"/>
                <a:cs typeface="+mn-cs"/>
              </a:rPr>
              <a:t>Image credits L-R: YouTube, </a:t>
            </a:r>
            <a:r>
              <a:rPr lang="en-GB" sz="1200" b="0" i="1" kern="1200" baseline="0" dirty="0" err="1" smtClean="0">
                <a:solidFill>
                  <a:schemeClr val="tx1"/>
                </a:solidFill>
                <a:latin typeface="+mn-lt"/>
                <a:ea typeface="+mn-ea"/>
                <a:cs typeface="+mn-cs"/>
              </a:rPr>
              <a:t>YouNow</a:t>
            </a:r>
            <a:r>
              <a:rPr lang="en-GB" sz="1200" b="0" i="1" kern="1200" baseline="0" dirty="0" smtClean="0">
                <a:solidFill>
                  <a:schemeClr val="tx1"/>
                </a:solidFill>
                <a:latin typeface="+mn-lt"/>
                <a:ea typeface="+mn-ea"/>
                <a:cs typeface="+mn-cs"/>
              </a:rPr>
              <a:t>, Instagram and Musical.ly</a:t>
            </a:r>
            <a:r>
              <a:rPr lang="en-GB" sz="1200" b="0" i="0" kern="1200" baseline="0" dirty="0" smtClean="0">
                <a:solidFill>
                  <a:schemeClr val="tx1"/>
                </a:solidFill>
                <a:latin typeface="+mn-lt"/>
                <a:ea typeface="+mn-ea"/>
                <a:cs typeface="+mn-cs"/>
              </a:rPr>
              <a:t>)</a:t>
            </a:r>
            <a:endParaRPr lang="en-GB" sz="1200" b="0" i="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01309416-6565-4E62-9AC2-C6D3701A0450}" type="slidenum">
              <a:rPr lang="en-GB" smtClean="0">
                <a:solidFill>
                  <a:srgbClr val="1F497D"/>
                </a:solidFill>
              </a:rPr>
              <a:pPr>
                <a:defRPr/>
              </a:pPr>
              <a:t>2</a:t>
            </a:fld>
            <a:endParaRPr lang="en-GB">
              <a:solidFill>
                <a:srgbClr val="1F497D"/>
              </a:solidFill>
            </a:endParaRPr>
          </a:p>
        </p:txBody>
      </p:sp>
    </p:spTree>
    <p:extLst>
      <p:ext uri="{BB962C8B-B14F-4D97-AF65-F5344CB8AC3E}">
        <p14:creationId xmlns:p14="http://schemas.microsoft.com/office/powerpoint/2010/main" val="512741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i="1" dirty="0" smtClean="0"/>
              <a:t>This slides helps to explain</a:t>
            </a:r>
            <a:r>
              <a:rPr lang="en-GB" sz="1200" b="0" i="1" baseline="0" dirty="0" smtClean="0"/>
              <a:t> what a live stream looks like. Each time the presenter clicks, an arrow will appear identifying a feature of the live stream:</a:t>
            </a:r>
            <a:endParaRPr lang="en-GB" sz="1200" b="0" i="1"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1"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1" dirty="0" smtClean="0"/>
              <a:t>Arrow one – live stream – </a:t>
            </a:r>
            <a:r>
              <a:rPr lang="en-GB" sz="1200" dirty="0" smtClean="0"/>
              <a:t>at the click on a button, a person can live stream to a potentially</a:t>
            </a:r>
            <a:r>
              <a:rPr lang="en-GB" sz="1200" baseline="0" dirty="0" smtClean="0"/>
              <a:t> huge audience. All they need is an internet enabled device and a platform. </a:t>
            </a:r>
            <a:r>
              <a:rPr lang="en-GB" sz="1200" kern="1200" dirty="0" smtClean="0">
                <a:solidFill>
                  <a:schemeClr val="tx1"/>
                </a:solidFill>
                <a:effectLst/>
                <a:latin typeface="+mn-lt"/>
                <a:ea typeface="+mn-ea"/>
                <a:cs typeface="+mn-cs"/>
              </a:rPr>
              <a:t>Many of the most popular apps like Instagram and Snapchat have a Live feature now where your device’s camera streams you to your followers and others that have searched for anyone LIVE in a particular area or that matches a certain description. </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1" dirty="0" smtClean="0"/>
              <a:t>Arrow two – hashtags - </a:t>
            </a:r>
            <a:r>
              <a:rPr lang="en-GB" sz="1200" dirty="0" smtClean="0"/>
              <a:t>live streams can be categorised and given hashtags that enable users to search</a:t>
            </a:r>
            <a:r>
              <a:rPr lang="en-GB" sz="1200" baseline="0" dirty="0" smtClean="0"/>
              <a:t> for particular content</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1" baseline="0" dirty="0" smtClean="0"/>
              <a:t>Arrow three – live comments - </a:t>
            </a:r>
            <a:r>
              <a:rPr lang="en-GB" sz="1200" kern="1200" dirty="0" smtClean="0">
                <a:solidFill>
                  <a:schemeClr val="tx1"/>
                </a:solidFill>
                <a:effectLst/>
                <a:latin typeface="+mn-lt"/>
                <a:ea typeface="+mn-ea"/>
                <a:cs typeface="+mn-cs"/>
              </a:rPr>
              <a:t>Viewers can comment and interact live by posting messages that appear beside the live stream. Often viewers will compliment or even direct the person streaming through comments and the subject will read them out loud and respond to certain comments.</a:t>
            </a:r>
            <a:r>
              <a:rPr lang="en-GB" sz="1200" kern="1200" baseline="0" dirty="0" smtClean="0">
                <a:solidFill>
                  <a:schemeClr val="tx1"/>
                </a:solidFill>
                <a:effectLst/>
                <a:latin typeface="+mn-lt"/>
                <a:ea typeface="+mn-ea"/>
                <a:cs typeface="+mn-cs"/>
              </a:rPr>
              <a:t> </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1" kern="1200" baseline="0" dirty="0" smtClean="0">
                <a:solidFill>
                  <a:schemeClr val="tx1"/>
                </a:solidFill>
                <a:effectLst/>
                <a:latin typeface="+mn-lt"/>
                <a:ea typeface="+mn-ea"/>
                <a:cs typeface="+mn-cs"/>
              </a:rPr>
              <a:t>Arrow four – Emoji’s/</a:t>
            </a:r>
            <a:r>
              <a:rPr lang="en-GB" sz="1200" b="1" dirty="0" smtClean="0"/>
              <a:t>Gifts - </a:t>
            </a:r>
            <a:r>
              <a:rPr lang="en-GB" sz="1200" dirty="0" smtClean="0"/>
              <a:t>Emoji’s such as hearts and gifts such as coins can be gifted by the audience and these will appear on the screen. These gifts</a:t>
            </a:r>
            <a:r>
              <a:rPr lang="en-GB" sz="1200" baseline="0" dirty="0" smtClean="0"/>
              <a:t> can </a:t>
            </a:r>
            <a:r>
              <a:rPr lang="en-GB" sz="1200" dirty="0" smtClean="0"/>
              <a:t>sometimes be exchanged for real money</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6711DA4E-AC1E-4D79-A4AC-3639BF5D57AC}" type="slidenum">
              <a:rPr lang="en-GB" smtClean="0"/>
              <a:pPr>
                <a:defRPr/>
              </a:pPr>
              <a:t>3</a:t>
            </a:fld>
            <a:endParaRPr lang="en-GB"/>
          </a:p>
        </p:txBody>
      </p:sp>
    </p:spTree>
    <p:extLst>
      <p:ext uri="{BB962C8B-B14F-4D97-AF65-F5344CB8AC3E}">
        <p14:creationId xmlns:p14="http://schemas.microsoft.com/office/powerpoint/2010/main" val="3038913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6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1200" b="1" kern="1200" dirty="0" smtClean="0">
                <a:solidFill>
                  <a:schemeClr val="tx1"/>
                </a:solidFill>
                <a:effectLst/>
                <a:latin typeface="+mn-lt"/>
                <a:ea typeface="+mn-ea"/>
                <a:cs typeface="+mn-cs"/>
              </a:rPr>
              <a:t>Popularity</a:t>
            </a:r>
          </a:p>
          <a:p>
            <a:pPr marL="0" marR="0" indent="0" algn="l" defTabSz="914400" rtl="0" eaLnBrk="1" fontAlgn="base" latinLnBrk="0" hangingPunct="1">
              <a:lnSpc>
                <a:spcPct val="100000"/>
              </a:lnSpc>
              <a:spcBef>
                <a:spcPct val="0"/>
              </a:spcBef>
              <a:spcAft>
                <a:spcPct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r>
              <a:rPr lang="en-GB" sz="1200" kern="1200" dirty="0" smtClean="0">
                <a:solidFill>
                  <a:schemeClr val="tx1"/>
                </a:solidFill>
                <a:effectLst/>
                <a:latin typeface="+mn-lt"/>
                <a:ea typeface="+mn-ea"/>
                <a:cs typeface="+mn-cs"/>
              </a:rPr>
              <a:t>Live streaming is highly appealing  to children and young people as it offers the opportunity for them to be a creator, a presenter and to be seen by a potentially huge audience,</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potentially thousands. </a:t>
            </a:r>
          </a:p>
          <a:p>
            <a:pPr marL="0" marR="0" indent="0" algn="l" defTabSz="914400" rtl="0" eaLnBrk="1" fontAlgn="base" latinLnBrk="0" hangingPunct="1">
              <a:lnSpc>
                <a:spcPct val="100000"/>
              </a:lnSpc>
              <a:spcBef>
                <a:spcPct val="0"/>
              </a:spcBef>
              <a:spcAft>
                <a:spcPct val="0"/>
              </a:spcAft>
              <a:buClrTx/>
              <a:buSzTx/>
              <a:buFontTx/>
              <a:buNone/>
              <a:tabLst/>
              <a:defRPr/>
            </a:pPr>
            <a:endParaRPr lang="en-GB" sz="1200" b="0" i="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r>
              <a:rPr lang="en-GB" sz="1200" b="0" i="0" kern="1200" dirty="0" smtClean="0">
                <a:solidFill>
                  <a:schemeClr val="tx1"/>
                </a:solidFill>
                <a:latin typeface="+mn-lt"/>
                <a:ea typeface="+mn-ea"/>
                <a:cs typeface="+mn-cs"/>
              </a:rPr>
              <a:t>We know that for adolescents, self-expression/self-presentation is really important,</a:t>
            </a:r>
            <a:r>
              <a:rPr lang="en-GB" sz="1200" b="0" i="0" kern="1200" baseline="0" dirty="0" smtClean="0">
                <a:solidFill>
                  <a:schemeClr val="tx1"/>
                </a:solidFill>
                <a:latin typeface="+mn-lt"/>
                <a:ea typeface="+mn-ea"/>
                <a:cs typeface="+mn-cs"/>
              </a:rPr>
              <a:t> so s</a:t>
            </a:r>
            <a:r>
              <a:rPr lang="en-GB" sz="1200" b="0" i="0" kern="1200" dirty="0" smtClean="0">
                <a:solidFill>
                  <a:schemeClr val="tx1"/>
                </a:solidFill>
                <a:latin typeface="+mn-lt"/>
                <a:ea typeface="+mn-ea"/>
                <a:cs typeface="+mn-cs"/>
              </a:rPr>
              <a:t>haring something and having hundreds/thousands people show an interest, can feel like the ultimate confidence and ego boost. The immediacy of live streaming combined with the pleasure of affirmation satisfies some of the developmental needs and desires that children and young people experience</a:t>
            </a:r>
            <a:r>
              <a:rPr lang="en-GB" sz="1200" b="0" i="0" kern="1200" baseline="0" dirty="0" smtClean="0">
                <a:solidFill>
                  <a:schemeClr val="tx1"/>
                </a:solidFill>
                <a:latin typeface="+mn-lt"/>
                <a:ea typeface="+mn-ea"/>
                <a:cs typeface="+mn-cs"/>
              </a:rPr>
              <a:t> during adolescence.</a:t>
            </a:r>
            <a:endParaRPr lang="en-GB" sz="1200" b="0" i="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en-GB" sz="1200" b="0" i="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r>
              <a:rPr lang="en-GB" sz="1200" b="0" i="0" kern="1200" dirty="0" smtClean="0">
                <a:solidFill>
                  <a:schemeClr val="tx1"/>
                </a:solidFill>
                <a:latin typeface="+mn-lt"/>
                <a:ea typeface="+mn-ea"/>
                <a:cs typeface="+mn-cs"/>
              </a:rPr>
              <a:t>The</a:t>
            </a:r>
            <a:r>
              <a:rPr lang="en-GB" sz="1200" b="0" i="0" kern="1200" baseline="0" dirty="0" smtClean="0">
                <a:solidFill>
                  <a:schemeClr val="tx1"/>
                </a:solidFill>
                <a:latin typeface="+mn-lt"/>
                <a:ea typeface="+mn-ea"/>
                <a:cs typeface="+mn-cs"/>
              </a:rPr>
              <a:t> statistics on the slide show how popular live streaming apps are. This is just a snapshot of how many times these apps have been downloaded onto a phone or device from one app store – Google Play. All of the apps referenced have an age limit of 13 years and above. It is worth noting that many apps do not have an age verification function and the age limit is not based on a risk assessment of the app in relation to it’s use by children, but instead to comply with laws regarding the collection and storing of children’s data.  The best way to assess if an app is suitable for your child is to research the app and discuss it with your child as well as with other parents to see if it is appropriate for your child to be using, whatever their age.</a:t>
            </a:r>
          </a:p>
          <a:p>
            <a:pPr marL="0" marR="0" indent="0" algn="l" defTabSz="914400" rtl="0" eaLnBrk="1" fontAlgn="base" latinLnBrk="0" hangingPunct="1">
              <a:lnSpc>
                <a:spcPct val="100000"/>
              </a:lnSpc>
              <a:spcBef>
                <a:spcPct val="0"/>
              </a:spcBef>
              <a:spcAft>
                <a:spcPct val="0"/>
              </a:spcAft>
              <a:buClrTx/>
              <a:buSzTx/>
              <a:buFontTx/>
              <a:buNone/>
              <a:tabLst/>
              <a:defRPr/>
            </a:pPr>
            <a:endParaRPr lang="en-GB" sz="1200" b="0" i="0" kern="1200" baseline="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r>
              <a:rPr lang="en-GB" sz="1200" b="0" i="0" kern="1200" baseline="0" dirty="0" smtClean="0">
                <a:solidFill>
                  <a:schemeClr val="tx1"/>
                </a:solidFill>
                <a:latin typeface="+mn-lt"/>
                <a:ea typeface="+mn-ea"/>
                <a:cs typeface="+mn-cs"/>
              </a:rPr>
              <a:t>Some useful sites for information on the most popular apps are:</a:t>
            </a: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GB" sz="1200" b="0" i="0" kern="1200" baseline="0" dirty="0" err="1" smtClean="0">
                <a:solidFill>
                  <a:schemeClr val="tx1"/>
                </a:solidFill>
                <a:latin typeface="+mn-lt"/>
                <a:ea typeface="+mn-ea"/>
                <a:cs typeface="+mn-cs"/>
              </a:rPr>
              <a:t>Thinkuknow</a:t>
            </a:r>
            <a:r>
              <a:rPr lang="en-GB" sz="1200" b="0" i="0" kern="1200" baseline="0" dirty="0" smtClean="0">
                <a:solidFill>
                  <a:schemeClr val="tx1"/>
                </a:solidFill>
                <a:latin typeface="+mn-lt"/>
                <a:ea typeface="+mn-ea"/>
                <a:cs typeface="+mn-cs"/>
              </a:rPr>
              <a:t> social media guides – </a:t>
            </a:r>
            <a:r>
              <a:rPr lang="en-GB" sz="1200" b="0" i="0" u="sng" kern="1200" baseline="0" dirty="0" smtClean="0">
                <a:solidFill>
                  <a:schemeClr val="tx1"/>
                </a:solidFill>
                <a:latin typeface="+mn-lt"/>
                <a:ea typeface="+mn-ea"/>
                <a:cs typeface="+mn-cs"/>
              </a:rPr>
              <a:t>www.thinkuknow.co.uk/parents/support-tools/How-to-guides</a:t>
            </a:r>
            <a:r>
              <a:rPr lang="en-GB" sz="1200" b="0" i="0" kern="1200" baseline="0" dirty="0" smtClean="0">
                <a:solidFill>
                  <a:schemeClr val="tx1"/>
                </a:solidFill>
                <a:latin typeface="+mn-lt"/>
                <a:ea typeface="+mn-ea"/>
                <a:cs typeface="+mn-cs"/>
              </a:rPr>
              <a:t> </a:t>
            </a: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GB" sz="1200" b="0" i="0" kern="1200" baseline="0" dirty="0" smtClean="0">
                <a:solidFill>
                  <a:schemeClr val="tx1"/>
                </a:solidFill>
                <a:latin typeface="+mn-lt"/>
                <a:ea typeface="+mn-ea"/>
                <a:cs typeface="+mn-cs"/>
              </a:rPr>
              <a:t>NSPCC Net Aware – </a:t>
            </a:r>
            <a:r>
              <a:rPr lang="en-GB" sz="1200" b="0" i="0" u="sng" kern="1200" baseline="0" dirty="0" smtClean="0">
                <a:solidFill>
                  <a:schemeClr val="tx1"/>
                </a:solidFill>
                <a:latin typeface="+mn-lt"/>
                <a:ea typeface="+mn-ea"/>
                <a:cs typeface="+mn-cs"/>
              </a:rPr>
              <a:t>www.net-aware.org.uk </a:t>
            </a:r>
            <a:endParaRPr lang="en-GB" sz="1200" b="0" i="0" u="none" kern="1200" baseline="0" dirty="0" smtClean="0">
              <a:solidFill>
                <a:schemeClr val="tx1"/>
              </a:solidFill>
              <a:latin typeface="+mn-lt"/>
              <a:ea typeface="+mn-ea"/>
              <a:cs typeface="+mn-cs"/>
            </a:endParaRP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GB" sz="1200" b="0" i="0" u="none" kern="1200" baseline="0" dirty="0" smtClean="0">
                <a:solidFill>
                  <a:schemeClr val="tx1"/>
                </a:solidFill>
                <a:latin typeface="+mn-lt"/>
                <a:ea typeface="+mn-ea"/>
                <a:cs typeface="+mn-cs"/>
              </a:rPr>
              <a:t>The reviews of the app in the providers app store</a:t>
            </a:r>
            <a:endParaRPr lang="en-GB" sz="1200" b="0" i="0" u="sng" kern="1200" baseline="0" dirty="0" smtClean="0">
              <a:solidFill>
                <a:schemeClr val="tx1"/>
              </a:solidFill>
              <a:latin typeface="+mn-lt"/>
              <a:ea typeface="+mn-ea"/>
              <a:cs typeface="+mn-cs"/>
            </a:endParaRPr>
          </a:p>
        </p:txBody>
      </p:sp>
      <p:sp>
        <p:nvSpPr>
          <p:cNvPr id="22630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defRPr/>
            </a:pPr>
            <a:fld id="{4528AA70-8FE6-480D-8701-90BD8FE537C5}" type="slidenum">
              <a:rPr lang="en-GB" altLang="en-US">
                <a:solidFill>
                  <a:srgbClr val="1F497D"/>
                </a:solidFill>
              </a:rPr>
              <a:pPr>
                <a:defRPr/>
              </a:pPr>
              <a:t>4</a:t>
            </a:fld>
            <a:endParaRPr lang="en-GB" altLang="en-US">
              <a:solidFill>
                <a:srgbClr val="1F497D"/>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i="1" u="none" kern="1200" dirty="0" smtClean="0">
                <a:solidFill>
                  <a:schemeClr val="tx1"/>
                </a:solidFill>
                <a:effectLst/>
                <a:latin typeface="+mn-lt"/>
                <a:ea typeface="+mn-ea"/>
                <a:cs typeface="+mn-cs"/>
              </a:rPr>
              <a:t>Slide for parents/carers of primary school aged children.</a:t>
            </a:r>
            <a:r>
              <a:rPr lang="en-GB" sz="1200" b="0" i="1" u="none" kern="1200" baseline="0" dirty="0" smtClean="0">
                <a:solidFill>
                  <a:schemeClr val="tx1"/>
                </a:solidFill>
                <a:effectLst/>
                <a:latin typeface="+mn-lt"/>
                <a:ea typeface="+mn-ea"/>
                <a:cs typeface="+mn-cs"/>
              </a:rPr>
              <a:t> </a:t>
            </a:r>
            <a:r>
              <a:rPr lang="en-GB" b="0" i="1" dirty="0" smtClean="0"/>
              <a:t>For additional information on the risks</a:t>
            </a:r>
            <a:r>
              <a:rPr lang="en-GB" b="0" i="1" baseline="0" dirty="0" smtClean="0"/>
              <a:t> of live streaming and responses </a:t>
            </a:r>
            <a:r>
              <a:rPr lang="en-GB" b="0" i="1" dirty="0" smtClean="0"/>
              <a:t>prior to delivering this</a:t>
            </a:r>
            <a:r>
              <a:rPr lang="en-GB" b="0" i="1" baseline="0" dirty="0" smtClean="0"/>
              <a:t> slide please read </a:t>
            </a:r>
            <a:r>
              <a:rPr lang="en-GB" b="0" i="1" u="sng" baseline="0" dirty="0" smtClean="0"/>
              <a:t>www.thinkuknow.co.uk/parents/articles/live-streaming-responding-to-the-risks</a:t>
            </a:r>
            <a:endParaRPr lang="en-GB" b="1" i="1" u="sng" baseline="0" dirty="0" smtClean="0"/>
          </a:p>
          <a:p>
            <a:r>
              <a:rPr lang="en-GB" b="0" dirty="0" smtClean="0"/>
              <a:t> </a:t>
            </a:r>
          </a:p>
          <a:p>
            <a:r>
              <a:rPr lang="en-GB" b="1" dirty="0" smtClean="0"/>
              <a:t>Risk factors</a:t>
            </a:r>
          </a:p>
          <a:p>
            <a:endParaRPr lang="en-GB" b="1" dirty="0" smtClean="0"/>
          </a:p>
          <a:p>
            <a:r>
              <a:rPr lang="en-GB" b="1" dirty="0" smtClean="0"/>
              <a:t>Developmental stage </a:t>
            </a:r>
            <a:r>
              <a:rPr lang="en-GB" dirty="0" smtClean="0"/>
              <a:t>– Children’s brains are still developing and they need lots</a:t>
            </a:r>
            <a:r>
              <a:rPr lang="en-GB" baseline="0" dirty="0" smtClean="0"/>
              <a:t> of support to keep themselves safe. </a:t>
            </a:r>
            <a:r>
              <a:rPr lang="en-GB" sz="1200" kern="1200" dirty="0" smtClean="0">
                <a:solidFill>
                  <a:schemeClr val="tx1"/>
                </a:solidFill>
                <a:effectLst/>
                <a:latin typeface="+mn-lt"/>
                <a:ea typeface="+mn-ea"/>
                <a:cs typeface="+mn-cs"/>
              </a:rPr>
              <a:t>In their offline world they are often taught to do as they are told and follow adult instruction e.g. teachers, parents.</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Some offenders rely on this acceptance and use young people’s trust in adults to harm them. </a:t>
            </a:r>
            <a:r>
              <a:rPr lang="en-GB" baseline="0" dirty="0" smtClean="0">
                <a:solidFill>
                  <a:schemeClr val="tx1"/>
                </a:solidFill>
              </a:rPr>
              <a:t> </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1" dirty="0" smtClean="0">
                <a:solidFill>
                  <a:schemeClr val="tx1"/>
                </a:solidFill>
              </a:rPr>
              <a:t>Reduced inhibition online</a:t>
            </a:r>
            <a:r>
              <a:rPr lang="en-GB" sz="1200" b="1" baseline="0" dirty="0" smtClean="0">
                <a:solidFill>
                  <a:schemeClr val="tx1"/>
                </a:solidFill>
              </a:rPr>
              <a:t> </a:t>
            </a:r>
            <a:r>
              <a:rPr lang="en-GB" sz="1200" baseline="0" dirty="0" smtClean="0">
                <a:solidFill>
                  <a:schemeClr val="tx1"/>
                </a:solidFill>
              </a:rPr>
              <a:t>– Online children can feel </a:t>
            </a:r>
            <a:r>
              <a:rPr lang="en-GB" dirty="0" smtClean="0">
                <a:solidFill>
                  <a:schemeClr val="tx1"/>
                </a:solidFill>
              </a:rPr>
              <a:t>more confident to engage in behaviour that they would not do in ‘real life’.</a:t>
            </a:r>
            <a:r>
              <a:rPr lang="en-GB" baseline="0" dirty="0" smtClean="0">
                <a:solidFill>
                  <a:schemeClr val="tx1"/>
                </a:solidFill>
              </a:rPr>
              <a:t> Children have said they find it easier to talk about private things online than face-to-face. </a:t>
            </a:r>
          </a:p>
          <a:p>
            <a:pPr marL="0" marR="0" indent="0" algn="l" defTabSz="914400" rtl="0" eaLnBrk="0" fontAlgn="base" latinLnBrk="0" hangingPunct="0">
              <a:lnSpc>
                <a:spcPct val="100000"/>
              </a:lnSpc>
              <a:spcBef>
                <a:spcPct val="30000"/>
              </a:spcBef>
              <a:spcAft>
                <a:spcPct val="0"/>
              </a:spcAft>
              <a:buClrTx/>
              <a:buSzTx/>
              <a:buFontTx/>
              <a:buNone/>
              <a:tabLst/>
              <a:defRPr/>
            </a:pPr>
            <a:r>
              <a:rPr lang="en-GB" b="1" baseline="0" dirty="0" smtClean="0"/>
              <a:t>Live streaming is ‘in the moment’ – </a:t>
            </a:r>
            <a:r>
              <a:rPr lang="en-GB" b="0" baseline="0" dirty="0" smtClean="0"/>
              <a:t>There can be a tendency for young people to do things in the heat of the moment and act on impulse without thinking of the consequences. This could include </a:t>
            </a:r>
            <a:r>
              <a:rPr lang="en-GB" baseline="0" dirty="0" smtClean="0">
                <a:solidFill>
                  <a:schemeClr val="tx1"/>
                </a:solidFill>
              </a:rPr>
              <a:t>sharing </a:t>
            </a:r>
            <a:r>
              <a:rPr lang="en-GB" sz="1200" kern="1200" dirty="0" smtClean="0">
                <a:solidFill>
                  <a:schemeClr val="tx1"/>
                </a:solidFill>
                <a:effectLst/>
                <a:latin typeface="+mn-lt"/>
                <a:ea typeface="+mn-ea"/>
                <a:cs typeface="+mn-cs"/>
              </a:rPr>
              <a:t>personal information when asked to when they usually wouldn’t.</a:t>
            </a:r>
            <a:endParaRPr lang="en-GB" b="0" baseline="0" dirty="0" smtClean="0"/>
          </a:p>
          <a:p>
            <a:r>
              <a:rPr lang="en-GB" b="1" baseline="0" dirty="0" smtClean="0"/>
              <a:t>Tactics such as trickery </a:t>
            </a:r>
            <a:r>
              <a:rPr lang="en-GB" baseline="0" dirty="0" smtClean="0"/>
              <a:t>– This can be games introduced by an offender that start off ‘innocent’ and then build up to trick children into taking clothes off. </a:t>
            </a:r>
          </a:p>
          <a:p>
            <a:pPr marL="0" marR="0" indent="0" algn="l" defTabSz="914400" rtl="0" eaLnBrk="0" fontAlgn="base" latinLnBrk="0" hangingPunct="0">
              <a:lnSpc>
                <a:spcPct val="100000"/>
              </a:lnSpc>
              <a:spcBef>
                <a:spcPct val="30000"/>
              </a:spcBef>
              <a:spcAft>
                <a:spcPct val="0"/>
              </a:spcAft>
              <a:buClrTx/>
              <a:buSzTx/>
              <a:buFontTx/>
              <a:buNone/>
              <a:tabLst/>
              <a:defRPr/>
            </a:pPr>
            <a:r>
              <a:rPr lang="en-GB" b="1" baseline="0" dirty="0" smtClean="0"/>
              <a:t>Affirmation</a:t>
            </a:r>
            <a:r>
              <a:rPr lang="en-GB" baseline="0" dirty="0" smtClean="0"/>
              <a:t> – Lots of positive comments and compliments can make children feel good. Primary aged children tend to want to please others and can be tricked into doing things by the threat of losing their followers (the people watching and commenting on their stream). </a:t>
            </a:r>
          </a:p>
          <a:p>
            <a:r>
              <a:rPr lang="en-GB" b="1" baseline="0" dirty="0" smtClean="0"/>
              <a:t>Power of multiple comments </a:t>
            </a:r>
            <a:r>
              <a:rPr lang="en-GB" baseline="0" dirty="0" smtClean="0"/>
              <a:t>– </a:t>
            </a:r>
            <a:r>
              <a:rPr lang="en-GB" sz="1200" kern="1200" dirty="0" smtClean="0">
                <a:solidFill>
                  <a:schemeClr val="tx1"/>
                </a:solidFill>
                <a:effectLst/>
                <a:latin typeface="+mn-lt"/>
                <a:ea typeface="+mn-ea"/>
                <a:cs typeface="+mn-cs"/>
              </a:rPr>
              <a:t>Within live streaming apps there can be multiple viewers watching a single live stream. This can make it</a:t>
            </a:r>
            <a:r>
              <a:rPr lang="en-GB" sz="1200" kern="1200" baseline="0" dirty="0" smtClean="0">
                <a:solidFill>
                  <a:schemeClr val="tx1"/>
                </a:solidFill>
                <a:effectLst/>
                <a:latin typeface="+mn-lt"/>
                <a:ea typeface="+mn-ea"/>
                <a:cs typeface="+mn-cs"/>
              </a:rPr>
              <a:t> easier for people to manipulate a child into doing something by increasing the pressure on them through persuasion and comments from multiple sources.</a:t>
            </a:r>
            <a:endParaRPr lang="en-GB" sz="1200" kern="1200" dirty="0" smtClean="0">
              <a:solidFill>
                <a:schemeClr val="tx1"/>
              </a:solidFill>
              <a:effectLst/>
              <a:latin typeface="+mn-lt"/>
              <a:ea typeface="+mn-ea"/>
              <a:cs typeface="+mn-cs"/>
            </a:endParaRPr>
          </a:p>
          <a:p>
            <a:r>
              <a:rPr lang="en-GB" sz="1200" b="1" baseline="0" dirty="0" smtClean="0"/>
              <a:t>Fear</a:t>
            </a:r>
            <a:r>
              <a:rPr lang="en-GB" sz="1200" baseline="0" dirty="0" smtClean="0"/>
              <a:t> – </a:t>
            </a:r>
            <a:r>
              <a:rPr lang="en-GB" sz="1200" kern="1200" baseline="0" dirty="0" smtClean="0">
                <a:solidFill>
                  <a:schemeClr val="tx1"/>
                </a:solidFill>
                <a:effectLst/>
                <a:latin typeface="+mn-lt"/>
                <a:ea typeface="+mn-ea"/>
                <a:cs typeface="+mn-cs"/>
              </a:rPr>
              <a:t>Offenders sometimes</a:t>
            </a:r>
            <a:r>
              <a:rPr lang="en-GB" sz="1200" kern="1200" dirty="0" smtClean="0">
                <a:solidFill>
                  <a:schemeClr val="tx1"/>
                </a:solidFill>
                <a:effectLst/>
                <a:latin typeface="+mn-lt"/>
                <a:ea typeface="+mn-ea"/>
                <a:cs typeface="+mn-cs"/>
              </a:rPr>
              <a:t> use threats when they are online to try and force children to do things that they do not want to do, which can sometimes makes them feel like they not have any choice but to do what they are being told. </a:t>
            </a:r>
            <a:r>
              <a:rPr lang="en-GB" dirty="0" smtClean="0">
                <a:effectLst/>
              </a:rPr>
              <a:t> </a:t>
            </a:r>
            <a:r>
              <a:rPr lang="en-GB" sz="1200" kern="1200" dirty="0" smtClean="0">
                <a:solidFill>
                  <a:schemeClr val="tx1"/>
                </a:solidFill>
                <a:effectLst/>
                <a:latin typeface="+mn-lt"/>
                <a:ea typeface="+mn-ea"/>
                <a:cs typeface="+mn-cs"/>
              </a:rPr>
              <a:t> </a:t>
            </a:r>
            <a:endParaRPr lang="en-GB" dirty="0"/>
          </a:p>
        </p:txBody>
      </p:sp>
      <p:sp>
        <p:nvSpPr>
          <p:cNvPr id="4" name="Slide Number Placeholder 3"/>
          <p:cNvSpPr>
            <a:spLocks noGrp="1"/>
          </p:cNvSpPr>
          <p:nvPr>
            <p:ph type="sldNum" sz="quarter" idx="10"/>
          </p:nvPr>
        </p:nvSpPr>
        <p:spPr/>
        <p:txBody>
          <a:bodyPr/>
          <a:lstStyle/>
          <a:p>
            <a:pPr>
              <a:defRPr/>
            </a:pPr>
            <a:fld id="{6711DA4E-AC1E-4D79-A4AC-3639BF5D57AC}" type="slidenum">
              <a:rPr lang="en-GB" smtClean="0"/>
              <a:pPr>
                <a:defRPr/>
              </a:pPr>
              <a:t>5</a:t>
            </a:fld>
            <a:endParaRPr lang="en-GB"/>
          </a:p>
        </p:txBody>
      </p:sp>
    </p:spTree>
    <p:extLst>
      <p:ext uri="{BB962C8B-B14F-4D97-AF65-F5344CB8AC3E}">
        <p14:creationId xmlns:p14="http://schemas.microsoft.com/office/powerpoint/2010/main" val="975513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i="1" u="none" kern="1200" dirty="0" smtClean="0">
                <a:solidFill>
                  <a:schemeClr val="tx1"/>
                </a:solidFill>
                <a:effectLst/>
                <a:latin typeface="+mn-lt"/>
                <a:ea typeface="+mn-ea"/>
                <a:cs typeface="+mn-cs"/>
              </a:rPr>
              <a:t>Slide for parents/carers of primary school aged children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1"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1" kern="1200" dirty="0" smtClean="0">
                <a:solidFill>
                  <a:schemeClr val="tx1"/>
                </a:solidFill>
                <a:effectLst/>
                <a:latin typeface="+mn-lt"/>
                <a:ea typeface="+mn-ea"/>
                <a:cs typeface="+mn-cs"/>
              </a:rPr>
              <a:t>What can you do?</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1"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kern="1200" dirty="0" smtClean="0">
                <a:solidFill>
                  <a:schemeClr val="tx1"/>
                </a:solidFill>
                <a:effectLst/>
                <a:latin typeface="+mn-lt"/>
                <a:ea typeface="+mn-ea"/>
                <a:cs typeface="+mn-cs"/>
              </a:rPr>
              <a:t>There are a lot of practical</a:t>
            </a:r>
            <a:r>
              <a:rPr lang="en-GB" sz="1200" b="0" kern="1200" baseline="0" dirty="0" smtClean="0">
                <a:solidFill>
                  <a:schemeClr val="tx1"/>
                </a:solidFill>
                <a:effectLst/>
                <a:latin typeface="+mn-lt"/>
                <a:ea typeface="+mn-ea"/>
                <a:cs typeface="+mn-cs"/>
              </a:rPr>
              <a:t> things you can do to help keep your child safe if they are using an app or website with a live streaming function.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1" kern="1200" dirty="0" smtClean="0">
                <a:solidFill>
                  <a:schemeClr val="tx1"/>
                </a:solidFill>
                <a:effectLst/>
                <a:latin typeface="+mn-lt"/>
                <a:ea typeface="+mn-ea"/>
                <a:cs typeface="+mn-cs"/>
              </a:rPr>
              <a:t>Ongoing conversations with your child about</a:t>
            </a:r>
            <a:r>
              <a:rPr lang="en-GB" sz="1200" b="1" kern="1200" baseline="0" dirty="0" smtClean="0">
                <a:solidFill>
                  <a:schemeClr val="tx1"/>
                </a:solidFill>
                <a:effectLst/>
                <a:latin typeface="+mn-lt"/>
                <a:ea typeface="+mn-ea"/>
                <a:cs typeface="+mn-cs"/>
              </a:rPr>
              <a:t> their internet use </a:t>
            </a:r>
            <a:r>
              <a:rPr lang="en-GB" sz="1200" b="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Talk to your child about what they are doing online, what they are enjoying, what they are learning and the new things they have discovered. Parental engagement in the positive aspect of being online and not just the risky things will help your child to talk more openly about their internet use, including anything that worries them. Having these discussions little and often is more effective than ‘one big chat’.</a:t>
            </a:r>
            <a:endParaRPr lang="en-GB" sz="1200" b="1"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1" kern="1200" dirty="0" smtClean="0">
                <a:solidFill>
                  <a:schemeClr val="tx1"/>
                </a:solidFill>
                <a:effectLst/>
                <a:latin typeface="+mn-lt"/>
                <a:ea typeface="+mn-ea"/>
                <a:cs typeface="+mn-cs"/>
              </a:rPr>
              <a:t>Use webcam and devices in public spaces -</a:t>
            </a:r>
            <a:r>
              <a:rPr lang="en-GB" sz="1200" kern="1200" dirty="0" smtClean="0">
                <a:solidFill>
                  <a:schemeClr val="tx1"/>
                </a:solidFill>
                <a:effectLst/>
                <a:latin typeface="+mn-lt"/>
                <a:ea typeface="+mn-ea"/>
                <a:cs typeface="+mn-cs"/>
              </a:rPr>
              <a:t> As young people develop, they often seek more privacy and autonomy in both their online and offline world. However, it’s important to consider whether your child is developmentally ready to be left unsupervised using devices. Young children do not have reasoning skills to keep themselves safe independently,</a:t>
            </a:r>
            <a:r>
              <a:rPr lang="en-GB" sz="1200" b="1" kern="1200" baseline="0" dirty="0" smtClean="0">
                <a:solidFill>
                  <a:schemeClr val="tx1"/>
                </a:solidFill>
                <a:effectLst/>
                <a:latin typeface="+mn-lt"/>
                <a:ea typeface="+mn-ea"/>
                <a:cs typeface="+mn-cs"/>
              </a:rPr>
              <a:t> </a:t>
            </a:r>
            <a:r>
              <a:rPr lang="en-GB" sz="1200" b="0" kern="1200" baseline="0" dirty="0" smtClean="0">
                <a:solidFill>
                  <a:schemeClr val="tx1"/>
                </a:solidFill>
                <a:effectLst/>
                <a:latin typeface="+mn-lt"/>
                <a:ea typeface="+mn-ea"/>
                <a:cs typeface="+mn-cs"/>
              </a:rPr>
              <a:t>if they are faced with experienced offenders who know how to manipulate and overpower children. </a:t>
            </a:r>
            <a:r>
              <a:rPr lang="en-GB" sz="1200" kern="1200" baseline="0" dirty="0" smtClean="0">
                <a:solidFill>
                  <a:schemeClr val="tx1"/>
                </a:solidFill>
                <a:effectLst/>
                <a:latin typeface="+mn-lt"/>
                <a:ea typeface="+mn-ea"/>
                <a:cs typeface="+mn-cs"/>
              </a:rPr>
              <a:t>Many reports CEOP receive involve children using devices alone in their bedrooms and bathrooms. </a:t>
            </a:r>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Private platforms to chat</a:t>
            </a:r>
            <a:r>
              <a:rPr lang="en-GB" sz="1200" b="0" kern="1200" baseline="0" dirty="0" smtClean="0">
                <a:solidFill>
                  <a:schemeClr val="tx1"/>
                </a:solidFill>
                <a:effectLst/>
                <a:latin typeface="+mn-lt"/>
                <a:ea typeface="+mn-ea"/>
                <a:cs typeface="+mn-cs"/>
              </a:rPr>
              <a:t> – Private platforms describe social networks, forums or message services where chat can occur on a private, one to one or small group basis. Here</a:t>
            </a:r>
            <a:r>
              <a:rPr lang="en-GB" sz="1200" kern="1200" dirty="0" smtClean="0">
                <a:solidFill>
                  <a:schemeClr val="tx1"/>
                </a:solidFill>
                <a:effectLst/>
                <a:latin typeface="+mn-lt"/>
                <a:ea typeface="+mn-ea"/>
                <a:cs typeface="+mn-cs"/>
              </a:rPr>
              <a:t>, offenders are able to  have private conversations that are likely to be less moderated. Make sure your</a:t>
            </a:r>
            <a:r>
              <a:rPr lang="en-GB" sz="1200" kern="1200" baseline="0" dirty="0" smtClean="0">
                <a:solidFill>
                  <a:schemeClr val="tx1"/>
                </a:solidFill>
                <a:effectLst/>
                <a:latin typeface="+mn-lt"/>
                <a:ea typeface="+mn-ea"/>
                <a:cs typeface="+mn-cs"/>
              </a:rPr>
              <a:t> child knows to keep their conversations in open and public areas.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Build resilience – </a:t>
            </a:r>
            <a:r>
              <a:rPr lang="en-GB" sz="1200" b="0" kern="1200" dirty="0" smtClean="0">
                <a:solidFill>
                  <a:schemeClr val="tx1"/>
                </a:solidFill>
                <a:effectLst/>
                <a:latin typeface="+mn-lt"/>
                <a:ea typeface="+mn-ea"/>
                <a:cs typeface="+mn-cs"/>
              </a:rPr>
              <a:t>L</a:t>
            </a:r>
            <a:r>
              <a:rPr lang="en-GB" sz="1200" kern="1200" dirty="0" smtClean="0">
                <a:solidFill>
                  <a:schemeClr val="tx1"/>
                </a:solidFill>
                <a:effectLst/>
                <a:latin typeface="+mn-lt"/>
                <a:ea typeface="+mn-ea"/>
                <a:cs typeface="+mn-cs"/>
              </a:rPr>
              <a:t>oneliness can</a:t>
            </a:r>
            <a:r>
              <a:rPr lang="en-GB" sz="1200" kern="1200" baseline="0" dirty="0" smtClean="0">
                <a:solidFill>
                  <a:schemeClr val="tx1"/>
                </a:solidFill>
                <a:effectLst/>
                <a:latin typeface="+mn-lt"/>
                <a:ea typeface="+mn-ea"/>
                <a:cs typeface="+mn-cs"/>
              </a:rPr>
              <a:t> be</a:t>
            </a:r>
            <a:r>
              <a:rPr lang="en-GB" sz="1200" kern="1200" dirty="0" smtClean="0">
                <a:solidFill>
                  <a:schemeClr val="tx1"/>
                </a:solidFill>
                <a:effectLst/>
                <a:latin typeface="+mn-lt"/>
                <a:ea typeface="+mn-ea"/>
                <a:cs typeface="+mn-cs"/>
              </a:rPr>
              <a:t> an</a:t>
            </a:r>
            <a:r>
              <a:rPr lang="en-GB" sz="1200" kern="1200" baseline="0" dirty="0" smtClean="0">
                <a:solidFill>
                  <a:schemeClr val="tx1"/>
                </a:solidFill>
                <a:effectLst/>
                <a:latin typeface="+mn-lt"/>
                <a:ea typeface="+mn-ea"/>
                <a:cs typeface="+mn-cs"/>
              </a:rPr>
              <a:t> issue for </a:t>
            </a:r>
            <a:r>
              <a:rPr lang="en-GB" sz="1200" kern="1200" dirty="0" smtClean="0">
                <a:solidFill>
                  <a:schemeClr val="tx1"/>
                </a:solidFill>
                <a:effectLst/>
                <a:latin typeface="+mn-lt"/>
                <a:ea typeface="+mn-ea"/>
                <a:cs typeface="+mn-cs"/>
              </a:rPr>
              <a:t>children and offenders can exploit this, especially with primary aged children. Ensure your child or a child that you know are getting the support they need offline. This could include conversations and activities that help build</a:t>
            </a:r>
            <a:r>
              <a:rPr lang="en-GB" sz="1200" kern="1200" baseline="0" dirty="0" smtClean="0">
                <a:solidFill>
                  <a:schemeClr val="tx1"/>
                </a:solidFill>
                <a:effectLst/>
                <a:latin typeface="+mn-lt"/>
                <a:ea typeface="+mn-ea"/>
                <a:cs typeface="+mn-cs"/>
              </a:rPr>
              <a:t> your child’s</a:t>
            </a:r>
            <a:r>
              <a:rPr lang="en-GB" sz="1200" kern="1200" dirty="0" smtClean="0">
                <a:solidFill>
                  <a:schemeClr val="tx1"/>
                </a:solidFill>
                <a:effectLst/>
                <a:latin typeface="+mn-lt"/>
                <a:ea typeface="+mn-ea"/>
                <a:cs typeface="+mn-cs"/>
              </a:rPr>
              <a:t> self-esteem and activities</a:t>
            </a:r>
            <a:r>
              <a:rPr lang="en-GB" sz="1200" kern="1200" baseline="0" dirty="0" smtClean="0">
                <a:solidFill>
                  <a:schemeClr val="tx1"/>
                </a:solidFill>
                <a:effectLst/>
                <a:latin typeface="+mn-lt"/>
                <a:ea typeface="+mn-ea"/>
                <a:cs typeface="+mn-cs"/>
              </a:rPr>
              <a:t> that</a:t>
            </a:r>
            <a:r>
              <a:rPr lang="en-GB" sz="1200" kern="1200" dirty="0" smtClean="0">
                <a:solidFill>
                  <a:schemeClr val="tx1"/>
                </a:solidFill>
                <a:effectLst/>
                <a:latin typeface="+mn-lt"/>
                <a:ea typeface="+mn-ea"/>
                <a:cs typeface="+mn-cs"/>
              </a:rPr>
              <a:t> that are not based on validation from growing fans or views e.g. offline activities like drawing</a:t>
            </a:r>
            <a:r>
              <a:rPr lang="en-GB" sz="1200" kern="1200" baseline="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Safe and trusted adults</a:t>
            </a:r>
            <a:r>
              <a:rPr lang="en-GB" sz="1200" b="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 Help your child to identify adults that are there to help them from ones who they do not know. Help them to identify trusted sources on the internet,</a:t>
            </a:r>
            <a:r>
              <a:rPr lang="en-GB" sz="1200" kern="1200" baseline="0" dirty="0" smtClean="0">
                <a:solidFill>
                  <a:schemeClr val="tx1"/>
                </a:solidFill>
                <a:effectLst/>
                <a:latin typeface="+mn-lt"/>
                <a:ea typeface="+mn-ea"/>
                <a:cs typeface="+mn-cs"/>
              </a:rPr>
              <a:t> versus </a:t>
            </a:r>
            <a:r>
              <a:rPr lang="en-GB" sz="1200" kern="1200" dirty="0" smtClean="0">
                <a:solidFill>
                  <a:schemeClr val="tx1"/>
                </a:solidFill>
                <a:effectLst/>
                <a:latin typeface="+mn-lt"/>
                <a:ea typeface="+mn-ea"/>
                <a:cs typeface="+mn-cs"/>
              </a:rPr>
              <a:t>places where they should be more cautious. Reinforce the idea that on the internet adults should not be giving young people instructions or telling them what to do.</a:t>
            </a:r>
          </a:p>
          <a:p>
            <a:r>
              <a:rPr lang="en-GB" sz="1200" b="1" kern="1200" dirty="0" smtClean="0">
                <a:solidFill>
                  <a:schemeClr val="tx1"/>
                </a:solidFill>
                <a:effectLst/>
                <a:latin typeface="+mn-lt"/>
                <a:ea typeface="+mn-ea"/>
                <a:cs typeface="+mn-cs"/>
              </a:rPr>
              <a:t>Make sure your child knows where to go for support</a:t>
            </a:r>
            <a:r>
              <a:rPr lang="en-GB" sz="1200" b="0" kern="1200" baseline="0" dirty="0" smtClean="0">
                <a:solidFill>
                  <a:schemeClr val="tx1"/>
                </a:solidFill>
                <a:effectLst/>
                <a:latin typeface="+mn-lt"/>
                <a:ea typeface="+mn-ea"/>
                <a:cs typeface="+mn-cs"/>
              </a:rPr>
              <a:t> - </a:t>
            </a:r>
            <a:r>
              <a:rPr lang="en-GB" sz="1200" kern="1200" dirty="0" smtClean="0">
                <a:solidFill>
                  <a:schemeClr val="tx1"/>
                </a:solidFill>
                <a:effectLst/>
                <a:latin typeface="+mn-lt"/>
                <a:ea typeface="+mn-ea"/>
                <a:cs typeface="+mn-cs"/>
              </a:rPr>
              <a:t>Children can sometimes feel they are to blame if something goes wrong online. Remind your child that they can always speak to an you or adult they trust if they are worried no matter what may have happened.</a:t>
            </a:r>
          </a:p>
        </p:txBody>
      </p:sp>
      <p:sp>
        <p:nvSpPr>
          <p:cNvPr id="4" name="Slide Number Placeholder 3"/>
          <p:cNvSpPr>
            <a:spLocks noGrp="1"/>
          </p:cNvSpPr>
          <p:nvPr>
            <p:ph type="sldNum" sz="quarter" idx="10"/>
          </p:nvPr>
        </p:nvSpPr>
        <p:spPr/>
        <p:txBody>
          <a:bodyPr/>
          <a:lstStyle/>
          <a:p>
            <a:fld id="{5834D141-ED0E-40D5-9C82-2106D4F0C401}" type="slidenum">
              <a:rPr lang="en-GB" smtClean="0"/>
              <a:pPr/>
              <a:t>6</a:t>
            </a:fld>
            <a:endParaRPr lang="en-GB"/>
          </a:p>
        </p:txBody>
      </p:sp>
    </p:spTree>
    <p:extLst>
      <p:ext uri="{BB962C8B-B14F-4D97-AF65-F5344CB8AC3E}">
        <p14:creationId xmlns:p14="http://schemas.microsoft.com/office/powerpoint/2010/main" val="2429347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i="1" u="none" kern="1200" dirty="0" smtClean="0">
                <a:solidFill>
                  <a:schemeClr val="tx1"/>
                </a:solidFill>
                <a:effectLst/>
                <a:latin typeface="+mn-lt"/>
                <a:ea typeface="+mn-ea"/>
                <a:cs typeface="+mn-cs"/>
              </a:rPr>
              <a:t>Slide for parents/carers of primary school aged children</a:t>
            </a:r>
          </a:p>
          <a:p>
            <a:endParaRPr lang="en-GB" dirty="0" smtClean="0"/>
          </a:p>
          <a:p>
            <a:r>
              <a:rPr lang="en-GB" sz="1200" kern="1200" dirty="0" smtClean="0">
                <a:solidFill>
                  <a:schemeClr val="tx1"/>
                </a:solidFill>
                <a:effectLst/>
                <a:latin typeface="+mn-lt"/>
                <a:ea typeface="+mn-ea"/>
                <a:cs typeface="+mn-cs"/>
              </a:rPr>
              <a:t>As</a:t>
            </a:r>
            <a:r>
              <a:rPr lang="en-GB" sz="1200" kern="1200" baseline="0" dirty="0" smtClean="0">
                <a:solidFill>
                  <a:schemeClr val="tx1"/>
                </a:solidFill>
                <a:effectLst/>
                <a:latin typeface="+mn-lt"/>
                <a:ea typeface="+mn-ea"/>
                <a:cs typeface="+mn-cs"/>
              </a:rPr>
              <a:t> we have discussed, s</a:t>
            </a:r>
            <a:r>
              <a:rPr lang="en-GB" sz="1200" kern="1200" dirty="0" smtClean="0">
                <a:solidFill>
                  <a:schemeClr val="tx1"/>
                </a:solidFill>
                <a:effectLst/>
                <a:latin typeface="+mn-lt"/>
                <a:ea typeface="+mn-ea"/>
                <a:cs typeface="+mn-cs"/>
              </a:rPr>
              <a:t>ome of the main reasons why</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live streaming is enjoyable for children is the affirmation and attention that it brings and the short term boost to self-esteem. Supporting</a:t>
            </a:r>
            <a:r>
              <a:rPr lang="en-GB" sz="1200" kern="1200" baseline="0" dirty="0" smtClean="0">
                <a:solidFill>
                  <a:schemeClr val="tx1"/>
                </a:solidFill>
                <a:effectLst/>
                <a:latin typeface="+mn-lt"/>
                <a:ea typeface="+mn-ea"/>
                <a:cs typeface="+mn-cs"/>
              </a:rPr>
              <a:t> your child to recognise the difference between positive and unhealthy attention can help them to identify when these behaviours are being displayed online.</a:t>
            </a:r>
          </a:p>
          <a:p>
            <a:endParaRPr lang="en-GB" dirty="0" smtClean="0"/>
          </a:p>
          <a:p>
            <a:pPr lvl="0" rtl="0"/>
            <a:r>
              <a:rPr lang="en-GB" sz="1200" b="1" kern="1200" dirty="0" smtClean="0">
                <a:solidFill>
                  <a:schemeClr val="tx1"/>
                </a:solidFill>
                <a:effectLst/>
                <a:latin typeface="+mn-lt"/>
                <a:ea typeface="+mn-ea"/>
                <a:cs typeface="+mn-cs"/>
              </a:rPr>
              <a:t>Schedule planned attention:</a:t>
            </a:r>
            <a:r>
              <a:rPr lang="en-GB" sz="1200" kern="1200" dirty="0" smtClean="0">
                <a:solidFill>
                  <a:schemeClr val="tx1"/>
                </a:solidFill>
                <a:effectLst/>
                <a:latin typeface="+mn-lt"/>
                <a:ea typeface="+mn-ea"/>
                <a:cs typeface="+mn-cs"/>
              </a:rPr>
              <a:t> One on one time, doing something together that is largely child-directed.</a:t>
            </a:r>
          </a:p>
          <a:p>
            <a:pPr lvl="0"/>
            <a:r>
              <a:rPr lang="en-GB" sz="1200" b="1" kern="1200" dirty="0" smtClean="0">
                <a:solidFill>
                  <a:schemeClr val="tx1"/>
                </a:solidFill>
                <a:effectLst/>
                <a:latin typeface="+mn-lt"/>
                <a:ea typeface="+mn-ea"/>
                <a:cs typeface="+mn-cs"/>
              </a:rPr>
              <a:t>Give personal and positive feedback to child</a:t>
            </a:r>
            <a:r>
              <a:rPr lang="en-GB" sz="1200" kern="1200" dirty="0" smtClean="0">
                <a:solidFill>
                  <a:schemeClr val="tx1"/>
                </a:solidFill>
                <a:effectLst/>
                <a:latin typeface="+mn-lt"/>
                <a:ea typeface="+mn-ea"/>
                <a:cs typeface="+mn-cs"/>
              </a:rPr>
              <a:t>: focus on praising good behaviours more than focussing attention on minor bad behaviours. Specific praise to be emphasised and inclusion of emotions: i.e. ‘You are being such as kind sister sharing the toys with your brother. You are playing with him so gently. I’m sure he feels very happy to be playing with you!’.</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Practicing this daily can demonstrates to a child what they are specifically doing well so that they know what behaviour to show again.</a:t>
            </a:r>
          </a:p>
          <a:p>
            <a:pPr lvl="0"/>
            <a:r>
              <a:rPr lang="en-GB" sz="1200" b="1" kern="1200" dirty="0" smtClean="0">
                <a:solidFill>
                  <a:schemeClr val="tx1"/>
                </a:solidFill>
                <a:effectLst/>
                <a:latin typeface="+mn-lt"/>
                <a:ea typeface="+mn-ea"/>
                <a:cs typeface="+mn-cs"/>
              </a:rPr>
              <a:t>Be a positive role model</a:t>
            </a:r>
            <a:r>
              <a:rPr lang="en-GB" sz="1200" kern="1200" dirty="0" smtClean="0">
                <a:solidFill>
                  <a:schemeClr val="tx1"/>
                </a:solidFill>
                <a:effectLst/>
                <a:latin typeface="+mn-lt"/>
                <a:ea typeface="+mn-ea"/>
                <a:cs typeface="+mn-cs"/>
              </a:rPr>
              <a:t>: When children see us being critical of ourselves and our appearance or abilities that becomes normative for them to focus on the things they are doing wrong. It can help to notice when we are doing this and try and focus on the positives of our own lives and actions. </a:t>
            </a:r>
          </a:p>
          <a:p>
            <a:pPr lvl="0"/>
            <a:r>
              <a:rPr lang="en-GB" sz="1200" b="1" kern="1200" dirty="0" smtClean="0">
                <a:solidFill>
                  <a:schemeClr val="tx1"/>
                </a:solidFill>
                <a:effectLst/>
                <a:latin typeface="+mn-lt"/>
                <a:ea typeface="+mn-ea"/>
                <a:cs typeface="+mn-cs"/>
              </a:rPr>
              <a:t>Encouraging choice and consent from an early age</a:t>
            </a:r>
            <a:r>
              <a:rPr lang="en-GB" sz="1200" kern="1200" dirty="0" smtClean="0">
                <a:solidFill>
                  <a:schemeClr val="tx1"/>
                </a:solidFill>
                <a:effectLst/>
                <a:latin typeface="+mn-lt"/>
                <a:ea typeface="+mn-ea"/>
                <a:cs typeface="+mn-cs"/>
              </a:rPr>
              <a:t>: Children are socialised to do as they are told, especially when adults ask. Unfortunately adults can exploit this when chatting to children online. Giving a child a choice from an early age develops their autonomy and good decision making skills. For example not forcing a child to hug a relative etc. Give them the option to be polite in another way. </a:t>
            </a:r>
          </a:p>
          <a:p>
            <a:pPr marL="0" indent="0">
              <a:buFont typeface="Arial" panose="020B0604020202020204" pitchFamily="34" charset="0"/>
              <a:buNone/>
            </a:pPr>
            <a:endParaRPr lang="en-GB" baseline="0" dirty="0" smtClean="0"/>
          </a:p>
        </p:txBody>
      </p:sp>
      <p:sp>
        <p:nvSpPr>
          <p:cNvPr id="4" name="Slide Number Placeholder 3"/>
          <p:cNvSpPr>
            <a:spLocks noGrp="1"/>
          </p:cNvSpPr>
          <p:nvPr>
            <p:ph type="sldNum" sz="quarter" idx="10"/>
          </p:nvPr>
        </p:nvSpPr>
        <p:spPr/>
        <p:txBody>
          <a:bodyPr/>
          <a:lstStyle/>
          <a:p>
            <a:pPr>
              <a:defRPr/>
            </a:pPr>
            <a:fld id="{6711DA4E-AC1E-4D79-A4AC-3639BF5D57AC}" type="slidenum">
              <a:rPr lang="en-GB" smtClean="0"/>
              <a:pPr>
                <a:defRPr/>
              </a:pPr>
              <a:t>7</a:t>
            </a:fld>
            <a:endParaRPr lang="en-GB"/>
          </a:p>
        </p:txBody>
      </p:sp>
    </p:spTree>
    <p:extLst>
      <p:ext uri="{BB962C8B-B14F-4D97-AF65-F5344CB8AC3E}">
        <p14:creationId xmlns:p14="http://schemas.microsoft.com/office/powerpoint/2010/main" val="383450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1" u="none" kern="1200" dirty="0" smtClean="0">
                <a:solidFill>
                  <a:schemeClr val="tx1"/>
                </a:solidFill>
                <a:effectLst/>
                <a:latin typeface="+mn-lt"/>
                <a:ea typeface="+mn-ea"/>
                <a:cs typeface="+mn-cs"/>
              </a:rPr>
              <a:t>Slide for parents/carers of secondary school aged children.  </a:t>
            </a:r>
            <a:r>
              <a:rPr kumimoji="0" lang="en-GB" sz="1200" b="0" i="1" u="none" strike="noStrike" kern="1200" cap="none" spc="0" normalizeH="0" baseline="0" noProof="0" dirty="0" smtClean="0">
                <a:ln>
                  <a:noFill/>
                </a:ln>
                <a:solidFill>
                  <a:prstClr val="black"/>
                </a:solidFill>
                <a:effectLst/>
                <a:uLnTx/>
                <a:uFillTx/>
                <a:latin typeface="+mn-lt"/>
                <a:ea typeface="+mn-ea"/>
                <a:cs typeface="+mn-cs"/>
              </a:rPr>
              <a:t>For additional information on the risks of live streaming and responses prior to delivering this slide please read </a:t>
            </a:r>
            <a:r>
              <a:rPr lang="en-GB" b="0" i="1" u="sng" baseline="0" dirty="0" smtClean="0"/>
              <a:t>www.thinkuknow.co.uk/parents/articles/live-streaming-responding-to-the-risks</a:t>
            </a:r>
            <a:endParaRPr lang="en-GB" b="1" i="1" u="sng"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1"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1" baseline="0" dirty="0" smtClean="0"/>
              <a:t>Risk factors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b="1"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1" baseline="0" dirty="0" smtClean="0"/>
              <a:t>Developmental stage and sexual exploration </a:t>
            </a:r>
            <a:r>
              <a:rPr lang="en-GB" baseline="0" dirty="0" smtClean="0"/>
              <a:t>– </a:t>
            </a:r>
            <a:r>
              <a:rPr lang="en-GB" dirty="0" smtClean="0"/>
              <a:t>During secondary school age, the brain is still developing and this period of development is</a:t>
            </a:r>
            <a:r>
              <a:rPr lang="en-GB" baseline="0" dirty="0" smtClean="0"/>
              <a:t> linked to increase risk-taking. It is also a time when it becomes natural for children to </a:t>
            </a:r>
            <a:r>
              <a:rPr lang="en-GB" dirty="0" smtClean="0"/>
              <a:t>start to explore their sexual feelings, and talking to people online can feel exciting. Unfortunately the adults that they meet online can exploit this natural curiosity and risk-taking by talking about sex and introducing things that might be inappropriate.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1" dirty="0" smtClean="0"/>
              <a:t>Reduced inhibition online</a:t>
            </a:r>
            <a:r>
              <a:rPr lang="en-GB" sz="1200" b="1" baseline="0" dirty="0" smtClean="0"/>
              <a:t> </a:t>
            </a:r>
            <a:r>
              <a:rPr lang="en-GB" sz="1200" baseline="0" dirty="0" smtClean="0"/>
              <a:t>– Young people can feel more confident </a:t>
            </a:r>
            <a:r>
              <a:rPr lang="en-GB" dirty="0" smtClean="0"/>
              <a:t>to do things online</a:t>
            </a:r>
            <a:r>
              <a:rPr lang="en-GB" baseline="0" dirty="0" smtClean="0"/>
              <a:t> that they may not necessarily do in real life. They may, for example, feel more confident to explore sex and relationships online than in the real world. Young people can also feel invisible online and may do or say things that they wouldn’t do in real life. </a:t>
            </a:r>
            <a:endParaRPr lang="en-GB" sz="1200"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1" kern="1200" dirty="0" smtClean="0">
                <a:solidFill>
                  <a:schemeClr val="tx1"/>
                </a:solidFill>
                <a:effectLst/>
                <a:latin typeface="+mn-lt"/>
                <a:ea typeface="+mn-ea"/>
                <a:cs typeface="+mn-cs"/>
              </a:rPr>
              <a:t>Concept of live streaming </a:t>
            </a:r>
            <a:r>
              <a:rPr lang="en-GB" sz="1200" kern="1200" dirty="0" smtClean="0">
                <a:solidFill>
                  <a:schemeClr val="tx1"/>
                </a:solidFill>
                <a:effectLst/>
                <a:latin typeface="+mn-lt"/>
                <a:ea typeface="+mn-ea"/>
                <a:cs typeface="+mn-cs"/>
              </a:rPr>
              <a:t>– </a:t>
            </a:r>
            <a:r>
              <a:rPr lang="en-GB" sz="1200" kern="1200" baseline="0" dirty="0" smtClean="0">
                <a:solidFill>
                  <a:schemeClr val="tx1"/>
                </a:solidFill>
                <a:effectLst/>
                <a:latin typeface="+mn-lt"/>
                <a:ea typeface="+mn-ea"/>
                <a:cs typeface="+mn-cs"/>
              </a:rPr>
              <a:t>Secondary school children </a:t>
            </a:r>
            <a:r>
              <a:rPr lang="en-GB" sz="1200" kern="1200" dirty="0" smtClean="0">
                <a:solidFill>
                  <a:schemeClr val="tx1"/>
                </a:solidFill>
                <a:effectLst/>
                <a:latin typeface="+mn-lt"/>
                <a:ea typeface="+mn-ea"/>
                <a:cs typeface="+mn-cs"/>
              </a:rPr>
              <a:t>may not categorise live-streamed videos in the same way as an actual photo. Live streams may</a:t>
            </a:r>
            <a:r>
              <a:rPr lang="en-GB" sz="1200" kern="1200" baseline="0" dirty="0" smtClean="0">
                <a:solidFill>
                  <a:schemeClr val="tx1"/>
                </a:solidFill>
                <a:effectLst/>
                <a:latin typeface="+mn-lt"/>
                <a:ea typeface="+mn-ea"/>
                <a:cs typeface="+mn-cs"/>
              </a:rPr>
              <a:t> not be seen </a:t>
            </a:r>
            <a:r>
              <a:rPr lang="en-GB" sz="1200" kern="1200" dirty="0" smtClean="0">
                <a:solidFill>
                  <a:schemeClr val="tx1"/>
                </a:solidFill>
                <a:effectLst/>
                <a:latin typeface="+mn-lt"/>
                <a:ea typeface="+mn-ea"/>
                <a:cs typeface="+mn-cs"/>
              </a:rPr>
              <a:t>as a tangible thing that someone could record and pass on. This</a:t>
            </a:r>
            <a:r>
              <a:rPr lang="en-GB" sz="1200" kern="1200" baseline="0" dirty="0" smtClean="0">
                <a:solidFill>
                  <a:schemeClr val="tx1"/>
                </a:solidFill>
                <a:effectLst/>
                <a:latin typeface="+mn-lt"/>
                <a:ea typeface="+mn-ea"/>
                <a:cs typeface="+mn-cs"/>
              </a:rPr>
              <a:t> could lead to a ‘false sense of security’ where young people may be manipulated into doing something on live streaming that they would not do if it were a photo. Live streaming is ‘in the moment’ and there </a:t>
            </a:r>
            <a:r>
              <a:rPr lang="en-GB" b="0" baseline="0" dirty="0" smtClean="0"/>
              <a:t>could be a tendency for young people to do things in the heat of the moment and act on impulse without thinking of the consequences.</a:t>
            </a:r>
            <a:endParaRPr lang="en-GB" sz="1200" kern="1200" baseline="0" dirty="0" smtClean="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1" kern="1200" baseline="0" dirty="0" smtClean="0">
                <a:solidFill>
                  <a:schemeClr val="tx1"/>
                </a:solidFill>
                <a:effectLst/>
                <a:latin typeface="+mn-lt"/>
                <a:ea typeface="+mn-ea"/>
                <a:cs typeface="+mn-cs"/>
              </a:rPr>
              <a:t>Tactics such as flattery and affirmation </a:t>
            </a:r>
            <a:r>
              <a:rPr lang="en-GB" sz="1200" b="0" kern="1200" baseline="0" dirty="0" smtClean="0">
                <a:solidFill>
                  <a:schemeClr val="tx1"/>
                </a:solidFill>
                <a:effectLst/>
                <a:latin typeface="+mn-lt"/>
                <a:ea typeface="+mn-ea"/>
                <a:cs typeface="+mn-cs"/>
              </a:rPr>
              <a:t>- L</a:t>
            </a:r>
            <a:r>
              <a:rPr lang="en-GB" baseline="0" dirty="0" smtClean="0"/>
              <a:t>ots of positive comments and compliments can make young people feel good.  Live streaming platforms allow users to ‘gift’ emoji’s such as love hearts and coins and young people can be manipulated into doing things through flattery and the promise of gifts.</a:t>
            </a:r>
          </a:p>
          <a:p>
            <a:pPr marL="0" marR="0" indent="0" algn="l" defTabSz="914400" rtl="0" eaLnBrk="0" fontAlgn="base" latinLnBrk="0" hangingPunct="0">
              <a:lnSpc>
                <a:spcPct val="100000"/>
              </a:lnSpc>
              <a:spcBef>
                <a:spcPct val="30000"/>
              </a:spcBef>
              <a:spcAft>
                <a:spcPct val="0"/>
              </a:spcAft>
              <a:buClrTx/>
              <a:buSzTx/>
              <a:buFontTx/>
              <a:buNone/>
              <a:tabLst/>
              <a:defRPr/>
            </a:pPr>
            <a:r>
              <a:rPr lang="en-GB" b="1" baseline="0" dirty="0" smtClean="0"/>
              <a:t>Power of multiple comments </a:t>
            </a:r>
            <a:r>
              <a:rPr lang="en-GB" baseline="0" dirty="0" smtClean="0"/>
              <a:t>– There may be multiple offenders watching a young person on a single stream. This </a:t>
            </a:r>
            <a:r>
              <a:rPr lang="en-GB" b="0" baseline="0" dirty="0" smtClean="0"/>
              <a:t>sense of group approval </a:t>
            </a:r>
            <a:r>
              <a:rPr lang="en-GB" baseline="0" dirty="0" smtClean="0"/>
              <a:t>can make it much easier to manipulate the young person into doing something.</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1" baseline="0" dirty="0" smtClean="0"/>
              <a:t>Fear</a:t>
            </a:r>
            <a:r>
              <a:rPr lang="en-GB" sz="1200" baseline="0" dirty="0" smtClean="0"/>
              <a:t> – </a:t>
            </a:r>
            <a:r>
              <a:rPr lang="en-GB" sz="1200" kern="1200" dirty="0" smtClean="0">
                <a:solidFill>
                  <a:schemeClr val="tx1"/>
                </a:solidFill>
                <a:effectLst/>
                <a:latin typeface="+mn-lt"/>
                <a:ea typeface="+mn-ea"/>
                <a:cs typeface="+mn-cs"/>
              </a:rPr>
              <a:t>People can use threats when they are online to try and force young people to do things that they do not want to do, which can sometimes makes them feel like they not have any choice but to do what they are being told. </a:t>
            </a:r>
            <a:r>
              <a:rPr lang="en-GB" dirty="0" smtClean="0">
                <a:effectLst/>
              </a:rPr>
              <a:t> </a:t>
            </a:r>
            <a:r>
              <a:rPr lang="en-GB" sz="1200" kern="1200" dirty="0" smtClean="0">
                <a:solidFill>
                  <a:schemeClr val="tx1"/>
                </a:solidFill>
                <a:effectLst/>
                <a:latin typeface="+mn-lt"/>
                <a:ea typeface="+mn-ea"/>
                <a:cs typeface="+mn-cs"/>
              </a:rPr>
              <a:t> </a:t>
            </a:r>
            <a:endParaRPr lang="en-GB" dirty="0" smtClean="0"/>
          </a:p>
        </p:txBody>
      </p:sp>
      <p:sp>
        <p:nvSpPr>
          <p:cNvPr id="4" name="Slide Number Placeholder 3"/>
          <p:cNvSpPr>
            <a:spLocks noGrp="1"/>
          </p:cNvSpPr>
          <p:nvPr>
            <p:ph type="sldNum" sz="quarter" idx="10"/>
          </p:nvPr>
        </p:nvSpPr>
        <p:spPr/>
        <p:txBody>
          <a:bodyPr/>
          <a:lstStyle/>
          <a:p>
            <a:pPr>
              <a:defRPr/>
            </a:pPr>
            <a:fld id="{6711DA4E-AC1E-4D79-A4AC-3639BF5D57AC}" type="slidenum">
              <a:rPr lang="en-GB" smtClean="0"/>
              <a:pPr>
                <a:defRPr/>
              </a:pPr>
              <a:t>8</a:t>
            </a:fld>
            <a:endParaRPr lang="en-GB"/>
          </a:p>
        </p:txBody>
      </p:sp>
    </p:spTree>
    <p:extLst>
      <p:ext uri="{BB962C8B-B14F-4D97-AF65-F5344CB8AC3E}">
        <p14:creationId xmlns:p14="http://schemas.microsoft.com/office/powerpoint/2010/main" val="975513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i="1" u="none" kern="1200" dirty="0" smtClean="0">
                <a:solidFill>
                  <a:schemeClr val="tx1"/>
                </a:solidFill>
                <a:effectLst/>
                <a:latin typeface="+mn-lt"/>
                <a:ea typeface="+mn-ea"/>
                <a:cs typeface="+mn-cs"/>
              </a:rPr>
              <a:t>Slide for parents/carers of secondary school aged children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0" i="1" u="none"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What can you do?</a:t>
            </a:r>
          </a:p>
          <a:p>
            <a:endParaRPr lang="en-GB" sz="1200" b="1"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kern="1200" dirty="0" smtClean="0">
                <a:solidFill>
                  <a:schemeClr val="tx1"/>
                </a:solidFill>
                <a:effectLst/>
                <a:latin typeface="+mn-lt"/>
                <a:ea typeface="+mn-ea"/>
                <a:cs typeface="+mn-cs"/>
              </a:rPr>
              <a:t>There are a lot of practical things you can do </a:t>
            </a:r>
            <a:r>
              <a:rPr lang="en-GB" sz="1200" b="0" kern="1200" baseline="0" dirty="0" smtClean="0">
                <a:solidFill>
                  <a:schemeClr val="tx1"/>
                </a:solidFill>
                <a:effectLst/>
                <a:latin typeface="+mn-lt"/>
                <a:ea typeface="+mn-ea"/>
                <a:cs typeface="+mn-cs"/>
              </a:rPr>
              <a:t>to help keep your child safe if they are using an app or website with a live streaming function.</a:t>
            </a:r>
          </a:p>
          <a:p>
            <a:endParaRPr lang="en-GB" sz="1200" b="1"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1" kern="1200" dirty="0" smtClean="0">
                <a:solidFill>
                  <a:schemeClr val="tx1"/>
                </a:solidFill>
                <a:effectLst/>
                <a:latin typeface="+mn-lt"/>
                <a:ea typeface="+mn-ea"/>
                <a:cs typeface="+mn-cs"/>
              </a:rPr>
              <a:t>Ongoing conversations with your child about</a:t>
            </a:r>
            <a:r>
              <a:rPr lang="en-GB" sz="1200" b="1" kern="1200" baseline="0" dirty="0" smtClean="0">
                <a:solidFill>
                  <a:schemeClr val="tx1"/>
                </a:solidFill>
                <a:effectLst/>
                <a:latin typeface="+mn-lt"/>
                <a:ea typeface="+mn-ea"/>
                <a:cs typeface="+mn-cs"/>
              </a:rPr>
              <a:t> their internet use </a:t>
            </a:r>
            <a:r>
              <a:rPr lang="en-GB" sz="1200" b="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Talk to your child about what they are doing online, what they are enjoying, what they are learning and the new things they have discovered. Parental engagement in the positive aspect of being online and not just the risky things will help your child to talk more openly about their internet use, including anything that worries them. Having these discussions little and often is more effective than having ‘one big chat’.</a:t>
            </a:r>
            <a:endParaRPr lang="en-GB" sz="1200" b="1"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Talk to young people about</a:t>
            </a:r>
            <a:r>
              <a:rPr lang="en-GB" sz="1200" b="1" kern="1200" baseline="0" dirty="0" smtClean="0">
                <a:solidFill>
                  <a:schemeClr val="tx1"/>
                </a:solidFill>
                <a:effectLst/>
                <a:latin typeface="+mn-lt"/>
                <a:ea typeface="+mn-ea"/>
                <a:cs typeface="+mn-cs"/>
              </a:rPr>
              <a:t> being asked to move to p</a:t>
            </a:r>
            <a:r>
              <a:rPr lang="en-GB" sz="1200" b="1" kern="1200" dirty="0" smtClean="0">
                <a:solidFill>
                  <a:schemeClr val="tx1"/>
                </a:solidFill>
                <a:effectLst/>
                <a:latin typeface="+mn-lt"/>
                <a:ea typeface="+mn-ea"/>
                <a:cs typeface="+mn-cs"/>
              </a:rPr>
              <a:t>rivate platforms to chat</a:t>
            </a:r>
            <a:r>
              <a:rPr lang="en-GB" sz="1200" b="0" kern="1200" baseline="0" dirty="0" smtClean="0">
                <a:solidFill>
                  <a:schemeClr val="tx1"/>
                </a:solidFill>
                <a:effectLst/>
                <a:latin typeface="+mn-lt"/>
                <a:ea typeface="+mn-ea"/>
                <a:cs typeface="+mn-cs"/>
              </a:rPr>
              <a:t> – </a:t>
            </a:r>
            <a:r>
              <a:rPr lang="en-GB" sz="1200" kern="1200" dirty="0" smtClean="0">
                <a:solidFill>
                  <a:schemeClr val="tx1"/>
                </a:solidFill>
                <a:effectLst/>
                <a:latin typeface="+mn-lt"/>
                <a:ea typeface="+mn-ea"/>
                <a:cs typeface="+mn-cs"/>
              </a:rPr>
              <a:t>Here, offenders are able to  have private conversations that are likely to be less moderated. Remind young people to be wary of people they meet online who want to chat to them privately.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1" kern="1200" dirty="0" smtClean="0">
                <a:solidFill>
                  <a:schemeClr val="tx1"/>
                </a:solidFill>
                <a:effectLst/>
                <a:latin typeface="+mn-lt"/>
                <a:ea typeface="+mn-ea"/>
                <a:cs typeface="+mn-cs"/>
              </a:rPr>
              <a:t>Build resilience – </a:t>
            </a:r>
            <a:r>
              <a:rPr lang="en-GB" sz="1200" b="0" kern="1200" dirty="0" smtClean="0">
                <a:solidFill>
                  <a:schemeClr val="tx1"/>
                </a:solidFill>
                <a:effectLst/>
                <a:latin typeface="+mn-lt"/>
                <a:ea typeface="+mn-ea"/>
                <a:cs typeface="+mn-cs"/>
              </a:rPr>
              <a:t>L</a:t>
            </a:r>
            <a:r>
              <a:rPr lang="en-GB" sz="1200" kern="1200" dirty="0" smtClean="0">
                <a:solidFill>
                  <a:schemeClr val="tx1"/>
                </a:solidFill>
                <a:effectLst/>
                <a:latin typeface="+mn-lt"/>
                <a:ea typeface="+mn-ea"/>
                <a:cs typeface="+mn-cs"/>
              </a:rPr>
              <a:t>oneliness can</a:t>
            </a:r>
            <a:r>
              <a:rPr lang="en-GB" sz="1200" kern="1200" baseline="0" dirty="0" smtClean="0">
                <a:solidFill>
                  <a:schemeClr val="tx1"/>
                </a:solidFill>
                <a:effectLst/>
                <a:latin typeface="+mn-lt"/>
                <a:ea typeface="+mn-ea"/>
                <a:cs typeface="+mn-cs"/>
              </a:rPr>
              <a:t> be</a:t>
            </a:r>
            <a:r>
              <a:rPr lang="en-GB" sz="1200" kern="1200" dirty="0" smtClean="0">
                <a:solidFill>
                  <a:schemeClr val="tx1"/>
                </a:solidFill>
                <a:effectLst/>
                <a:latin typeface="+mn-lt"/>
                <a:ea typeface="+mn-ea"/>
                <a:cs typeface="+mn-cs"/>
              </a:rPr>
              <a:t> an</a:t>
            </a:r>
            <a:r>
              <a:rPr lang="en-GB" sz="1200" kern="1200" baseline="0" dirty="0" smtClean="0">
                <a:solidFill>
                  <a:schemeClr val="tx1"/>
                </a:solidFill>
                <a:effectLst/>
                <a:latin typeface="+mn-lt"/>
                <a:ea typeface="+mn-ea"/>
                <a:cs typeface="+mn-cs"/>
              </a:rPr>
              <a:t> issue for </a:t>
            </a:r>
            <a:r>
              <a:rPr lang="en-GB" sz="1200" kern="1200" dirty="0" smtClean="0">
                <a:solidFill>
                  <a:schemeClr val="tx1"/>
                </a:solidFill>
                <a:effectLst/>
                <a:latin typeface="+mn-lt"/>
                <a:ea typeface="+mn-ea"/>
                <a:cs typeface="+mn-cs"/>
              </a:rPr>
              <a:t>young people and offenders can exploit this. Ensure your child is getting the support they need offline. This could include conversations and activities that help build</a:t>
            </a:r>
            <a:r>
              <a:rPr lang="en-GB" sz="1200" kern="1200" baseline="0" dirty="0" smtClean="0">
                <a:solidFill>
                  <a:schemeClr val="tx1"/>
                </a:solidFill>
                <a:effectLst/>
                <a:latin typeface="+mn-lt"/>
                <a:ea typeface="+mn-ea"/>
                <a:cs typeface="+mn-cs"/>
              </a:rPr>
              <a:t> your child’s</a:t>
            </a:r>
            <a:r>
              <a:rPr lang="en-GB" sz="1200" kern="1200" dirty="0" smtClean="0">
                <a:solidFill>
                  <a:schemeClr val="tx1"/>
                </a:solidFill>
                <a:effectLst/>
                <a:latin typeface="+mn-lt"/>
                <a:ea typeface="+mn-ea"/>
                <a:cs typeface="+mn-cs"/>
              </a:rPr>
              <a:t> self-esteem and activities</a:t>
            </a:r>
            <a:r>
              <a:rPr lang="en-GB" sz="1200" kern="1200" baseline="0" dirty="0" smtClean="0">
                <a:solidFill>
                  <a:schemeClr val="tx1"/>
                </a:solidFill>
                <a:effectLst/>
                <a:latin typeface="+mn-lt"/>
                <a:ea typeface="+mn-ea"/>
                <a:cs typeface="+mn-cs"/>
              </a:rPr>
              <a:t> that</a:t>
            </a:r>
            <a:r>
              <a:rPr lang="en-GB" sz="1200" kern="1200" dirty="0" smtClean="0">
                <a:solidFill>
                  <a:schemeClr val="tx1"/>
                </a:solidFill>
                <a:effectLst/>
                <a:latin typeface="+mn-lt"/>
                <a:ea typeface="+mn-ea"/>
                <a:cs typeface="+mn-cs"/>
              </a:rPr>
              <a:t> that are not based on validation from online ‘fans’ or views e.g. an offline activity.</a:t>
            </a:r>
            <a:endParaRPr lang="en-GB" sz="1200" kern="1200" baseline="0" dirty="0" smtClean="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mn-ea"/>
                <a:cs typeface="+mn-cs"/>
              </a:rPr>
              <a:t>If they are looking for support on the internet, speak to them about trusted sources.</a:t>
            </a:r>
            <a:r>
              <a:rPr lang="en-GB" sz="1200" kern="1200" baseline="0" dirty="0" smtClean="0">
                <a:solidFill>
                  <a:schemeClr val="tx1"/>
                </a:solidFill>
                <a:effectLst/>
                <a:latin typeface="+mn-lt"/>
                <a:ea typeface="+mn-ea"/>
                <a:cs typeface="+mn-cs"/>
              </a:rPr>
              <a:t> Use the new article on the </a:t>
            </a:r>
            <a:r>
              <a:rPr lang="en-GB" sz="1200" kern="1200" baseline="0" dirty="0" err="1" smtClean="0">
                <a:solidFill>
                  <a:schemeClr val="tx1"/>
                </a:solidFill>
                <a:effectLst/>
                <a:latin typeface="+mn-lt"/>
                <a:ea typeface="+mn-ea"/>
                <a:cs typeface="+mn-cs"/>
              </a:rPr>
              <a:t>Thinkuknow</a:t>
            </a:r>
            <a:r>
              <a:rPr lang="en-GB" sz="1200" kern="1200" baseline="0" dirty="0" smtClean="0">
                <a:solidFill>
                  <a:schemeClr val="tx1"/>
                </a:solidFill>
                <a:effectLst/>
                <a:latin typeface="+mn-lt"/>
                <a:ea typeface="+mn-ea"/>
                <a:cs typeface="+mn-cs"/>
              </a:rPr>
              <a:t> 11-13 site on live streaming to help you to do this (</a:t>
            </a:r>
            <a:r>
              <a:rPr lang="en-GB" sz="1200" i="1" kern="1200" baseline="0" dirty="0" smtClean="0">
                <a:solidFill>
                  <a:schemeClr val="tx1"/>
                </a:solidFill>
                <a:effectLst/>
                <a:latin typeface="+mn-lt"/>
                <a:ea typeface="+mn-ea"/>
                <a:cs typeface="+mn-cs"/>
              </a:rPr>
              <a:t>see slide 12</a:t>
            </a:r>
            <a:r>
              <a:rPr lang="en-GB" sz="1200" kern="1200" baseline="0" dirty="0" smtClean="0">
                <a:solidFill>
                  <a:schemeClr val="tx1"/>
                </a:solidFill>
                <a:effectLst/>
                <a:latin typeface="+mn-lt"/>
                <a:ea typeface="+mn-ea"/>
                <a:cs typeface="+mn-cs"/>
              </a:rPr>
              <a:t>)</a:t>
            </a:r>
            <a:endParaRPr lang="en-GB" sz="1200" b="1"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Safe and trusted adults</a:t>
            </a:r>
            <a:r>
              <a:rPr lang="en-GB" sz="1200" b="0" kern="1200" baseline="0" dirty="0" smtClean="0">
                <a:solidFill>
                  <a:schemeClr val="tx1"/>
                </a:solidFill>
                <a:effectLst/>
                <a:latin typeface="+mn-lt"/>
                <a:ea typeface="+mn-ea"/>
                <a:cs typeface="+mn-cs"/>
              </a:rPr>
              <a:t> -</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Help your child to identify adults that are there to help them versus ones who always want</a:t>
            </a:r>
            <a:r>
              <a:rPr lang="en-GB" sz="1200" kern="1200" baseline="0" dirty="0" smtClean="0">
                <a:solidFill>
                  <a:schemeClr val="tx1"/>
                </a:solidFill>
                <a:effectLst/>
                <a:latin typeface="+mn-lt"/>
                <a:ea typeface="+mn-ea"/>
                <a:cs typeface="+mn-cs"/>
              </a:rPr>
              <a:t> something in return. </a:t>
            </a:r>
            <a:r>
              <a:rPr lang="en-GB" sz="1200" kern="1200" dirty="0" smtClean="0">
                <a:solidFill>
                  <a:schemeClr val="tx1"/>
                </a:solidFill>
                <a:effectLst/>
                <a:latin typeface="+mn-lt"/>
                <a:ea typeface="+mn-ea"/>
                <a:cs typeface="+mn-cs"/>
              </a:rPr>
              <a:t>Reinforce the idea that on the internet, adults should be offering advice and supporting young people to make their own choices,</a:t>
            </a:r>
            <a:r>
              <a:rPr lang="en-GB" sz="1200" kern="1200" baseline="0" dirty="0" smtClean="0">
                <a:solidFill>
                  <a:schemeClr val="tx1"/>
                </a:solidFill>
                <a:effectLst/>
                <a:latin typeface="+mn-lt"/>
                <a:ea typeface="+mn-ea"/>
                <a:cs typeface="+mn-cs"/>
              </a:rPr>
              <a:t> usually via professional and well known organisations</a:t>
            </a:r>
            <a:r>
              <a:rPr lang="en-GB" sz="1200" kern="1200" dirty="0" smtClean="0">
                <a:solidFill>
                  <a:schemeClr val="tx1"/>
                </a:solidFill>
                <a:effectLst/>
                <a:latin typeface="+mn-lt"/>
                <a:ea typeface="+mn-ea"/>
                <a:cs typeface="+mn-cs"/>
              </a:rPr>
              <a:t>, and not be giving them instructions or telling them what to do.</a:t>
            </a:r>
          </a:p>
          <a:p>
            <a:r>
              <a:rPr lang="en-GB" sz="1200" b="1" kern="1200" dirty="0" smtClean="0">
                <a:solidFill>
                  <a:schemeClr val="tx1"/>
                </a:solidFill>
                <a:effectLst/>
                <a:latin typeface="+mn-lt"/>
                <a:ea typeface="+mn-ea"/>
                <a:cs typeface="+mn-cs"/>
              </a:rPr>
              <a:t>Make sure your child knows where to go to report and for support -</a:t>
            </a:r>
            <a:r>
              <a:rPr lang="en-GB" sz="1200" kern="1200" dirty="0" smtClean="0">
                <a:solidFill>
                  <a:schemeClr val="tx1"/>
                </a:solidFill>
                <a:effectLst/>
                <a:latin typeface="+mn-lt"/>
                <a:ea typeface="+mn-ea"/>
                <a:cs typeface="+mn-cs"/>
              </a:rPr>
              <a:t> Young people can sometimes</a:t>
            </a:r>
            <a:r>
              <a:rPr lang="en-GB" sz="1200" kern="1200" baseline="0" dirty="0" smtClean="0">
                <a:solidFill>
                  <a:schemeClr val="tx1"/>
                </a:solidFill>
                <a:effectLst/>
                <a:latin typeface="+mn-lt"/>
                <a:ea typeface="+mn-ea"/>
                <a:cs typeface="+mn-cs"/>
              </a:rPr>
              <a:t> feel they are </a:t>
            </a:r>
            <a:r>
              <a:rPr lang="en-GB" sz="1200" kern="1200" dirty="0" smtClean="0">
                <a:solidFill>
                  <a:schemeClr val="tx1"/>
                </a:solidFill>
                <a:effectLst/>
                <a:latin typeface="+mn-lt"/>
                <a:ea typeface="+mn-ea"/>
                <a:cs typeface="+mn-cs"/>
              </a:rPr>
              <a:t>to blame if something goes wrong online. Remind your child that they will never be blamed and can always speak to an adult they trust if they are worried, no matter what may have happened. Talk to them about</a:t>
            </a:r>
            <a:r>
              <a:rPr lang="en-GB" sz="1200" kern="1200" baseline="0" dirty="0" smtClean="0">
                <a:solidFill>
                  <a:schemeClr val="tx1"/>
                </a:solidFill>
                <a:effectLst/>
                <a:latin typeface="+mn-lt"/>
                <a:ea typeface="+mn-ea"/>
                <a:cs typeface="+mn-cs"/>
              </a:rPr>
              <a:t> reporting directly within the app or platform they are using and reporting to CEOP (</a:t>
            </a:r>
            <a:r>
              <a:rPr lang="en-GB" sz="1200" i="1" kern="1200" baseline="0" dirty="0" smtClean="0">
                <a:solidFill>
                  <a:schemeClr val="tx1"/>
                </a:solidFill>
                <a:effectLst/>
                <a:latin typeface="+mn-lt"/>
                <a:ea typeface="+mn-ea"/>
                <a:cs typeface="+mn-cs"/>
              </a:rPr>
              <a:t>see slide 13</a:t>
            </a:r>
            <a:r>
              <a:rPr lang="en-GB" sz="1200" kern="1200" baseline="0" dirty="0" smtClean="0">
                <a:solidFill>
                  <a:schemeClr val="tx1"/>
                </a:solidFill>
                <a:effectLst/>
                <a:latin typeface="+mn-lt"/>
                <a:ea typeface="+mn-ea"/>
                <a:cs typeface="+mn-cs"/>
              </a:rPr>
              <a:t>)</a:t>
            </a:r>
            <a:endParaRPr lang="en-GB" dirty="0" smtClean="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GB" baseline="0" dirty="0" smtClean="0"/>
          </a:p>
        </p:txBody>
      </p:sp>
      <p:sp>
        <p:nvSpPr>
          <p:cNvPr id="4" name="Slide Number Placeholder 3"/>
          <p:cNvSpPr>
            <a:spLocks noGrp="1"/>
          </p:cNvSpPr>
          <p:nvPr>
            <p:ph type="sldNum" sz="quarter" idx="10"/>
          </p:nvPr>
        </p:nvSpPr>
        <p:spPr/>
        <p:txBody>
          <a:bodyPr/>
          <a:lstStyle/>
          <a:p>
            <a:fld id="{5834D141-ED0E-40D5-9C82-2106D4F0C401}" type="slidenum">
              <a:rPr lang="en-GB" smtClean="0"/>
              <a:pPr/>
              <a:t>9</a:t>
            </a:fld>
            <a:endParaRPr lang="en-GB"/>
          </a:p>
        </p:txBody>
      </p:sp>
    </p:spTree>
    <p:extLst>
      <p:ext uri="{BB962C8B-B14F-4D97-AF65-F5344CB8AC3E}">
        <p14:creationId xmlns:p14="http://schemas.microsoft.com/office/powerpoint/2010/main" val="24293470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7.xml"/><Relationship Id="rId4" Type="http://schemas.openxmlformats.org/officeDocument/2006/relationships/image" Target="../media/image6.jpeg"/></Relationships>
</file>

<file path=ppt/slideLayouts/_rels/slideLayout2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CEOP logo v8 colour CMYK outlined.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9750" y="5157788"/>
            <a:ext cx="936625"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4"/>
          <p:cNvSpPr/>
          <p:nvPr userDrawn="1"/>
        </p:nvSpPr>
        <p:spPr>
          <a:xfrm rot="10800000">
            <a:off x="7019925" y="0"/>
            <a:ext cx="2124075" cy="5867400"/>
          </a:xfrm>
          <a:custGeom>
            <a:avLst/>
            <a:gdLst>
              <a:gd name="connsiteX0" fmla="*/ 0 w 1872208"/>
              <a:gd name="connsiteY0" fmla="*/ 2448272 h 2448272"/>
              <a:gd name="connsiteX1" fmla="*/ 0 w 1872208"/>
              <a:gd name="connsiteY1" fmla="*/ 0 h 2448272"/>
              <a:gd name="connsiteX2" fmla="*/ 1872208 w 1872208"/>
              <a:gd name="connsiteY2" fmla="*/ 2448272 h 2448272"/>
              <a:gd name="connsiteX3" fmla="*/ 0 w 1872208"/>
              <a:gd name="connsiteY3" fmla="*/ 2448272 h 2448272"/>
              <a:gd name="connsiteX0" fmla="*/ 0 w 1872208"/>
              <a:gd name="connsiteY0" fmla="*/ 3933056 h 3933056"/>
              <a:gd name="connsiteX1" fmla="*/ 0 w 1872208"/>
              <a:gd name="connsiteY1" fmla="*/ 0 h 3933056"/>
              <a:gd name="connsiteX2" fmla="*/ 1872208 w 1872208"/>
              <a:gd name="connsiteY2" fmla="*/ 3933056 h 3933056"/>
              <a:gd name="connsiteX3" fmla="*/ 0 w 1872208"/>
              <a:gd name="connsiteY3" fmla="*/ 3933056 h 3933056"/>
              <a:gd name="connsiteX0" fmla="*/ 0 w 899592"/>
              <a:gd name="connsiteY0" fmla="*/ 3933056 h 3933056"/>
              <a:gd name="connsiteX1" fmla="*/ 0 w 899592"/>
              <a:gd name="connsiteY1" fmla="*/ 0 h 3933056"/>
              <a:gd name="connsiteX2" fmla="*/ 899592 w 899592"/>
              <a:gd name="connsiteY2" fmla="*/ 3744416 h 3933056"/>
              <a:gd name="connsiteX3" fmla="*/ 0 w 899592"/>
              <a:gd name="connsiteY3" fmla="*/ 3933056 h 3933056"/>
              <a:gd name="connsiteX0" fmla="*/ 0 w 1475656"/>
              <a:gd name="connsiteY0" fmla="*/ 3933056 h 3933056"/>
              <a:gd name="connsiteX1" fmla="*/ 0 w 1475656"/>
              <a:gd name="connsiteY1" fmla="*/ 0 h 3933056"/>
              <a:gd name="connsiteX2" fmla="*/ 1475656 w 1475656"/>
              <a:gd name="connsiteY2" fmla="*/ 3933056 h 3933056"/>
              <a:gd name="connsiteX3" fmla="*/ 0 w 1475656"/>
              <a:gd name="connsiteY3" fmla="*/ 3933056 h 3933056"/>
              <a:gd name="connsiteX0" fmla="*/ 0 w 1475656"/>
              <a:gd name="connsiteY0" fmla="*/ 4005064 h 4005064"/>
              <a:gd name="connsiteX1" fmla="*/ 0 w 1475656"/>
              <a:gd name="connsiteY1" fmla="*/ 0 h 4005064"/>
              <a:gd name="connsiteX2" fmla="*/ 1475656 w 1475656"/>
              <a:gd name="connsiteY2" fmla="*/ 4005064 h 4005064"/>
              <a:gd name="connsiteX3" fmla="*/ 0 w 1475656"/>
              <a:gd name="connsiteY3" fmla="*/ 4005064 h 4005064"/>
              <a:gd name="connsiteX0" fmla="*/ 0 w 1475656"/>
              <a:gd name="connsiteY0" fmla="*/ 4005064 h 4005064"/>
              <a:gd name="connsiteX1" fmla="*/ 0 w 1475656"/>
              <a:gd name="connsiteY1" fmla="*/ 0 h 4005064"/>
              <a:gd name="connsiteX2" fmla="*/ 1475656 w 1475656"/>
              <a:gd name="connsiteY2" fmla="*/ 4005064 h 4005064"/>
              <a:gd name="connsiteX3" fmla="*/ 0 w 1475656"/>
              <a:gd name="connsiteY3" fmla="*/ 4005064 h 4005064"/>
              <a:gd name="connsiteX0" fmla="*/ 0 w 1475656"/>
              <a:gd name="connsiteY0" fmla="*/ 4077072 h 4077072"/>
              <a:gd name="connsiteX1" fmla="*/ 0 w 1475656"/>
              <a:gd name="connsiteY1" fmla="*/ 0 h 4077072"/>
              <a:gd name="connsiteX2" fmla="*/ 1475656 w 1475656"/>
              <a:gd name="connsiteY2" fmla="*/ 4077072 h 4077072"/>
              <a:gd name="connsiteX3" fmla="*/ 0 w 1475656"/>
              <a:gd name="connsiteY3" fmla="*/ 4077072 h 4077072"/>
            </a:gdLst>
            <a:ahLst/>
            <a:cxnLst>
              <a:cxn ang="0">
                <a:pos x="connsiteX0" y="connsiteY0"/>
              </a:cxn>
              <a:cxn ang="0">
                <a:pos x="connsiteX1" y="connsiteY1"/>
              </a:cxn>
              <a:cxn ang="0">
                <a:pos x="connsiteX2" y="connsiteY2"/>
              </a:cxn>
              <a:cxn ang="0">
                <a:pos x="connsiteX3" y="connsiteY3"/>
              </a:cxn>
            </a:cxnLst>
            <a:rect l="l" t="t" r="r" b="b"/>
            <a:pathLst>
              <a:path w="1475656" h="4077072">
                <a:moveTo>
                  <a:pt x="0" y="4077072"/>
                </a:moveTo>
                <a:lnTo>
                  <a:pt x="0" y="0"/>
                </a:lnTo>
                <a:lnTo>
                  <a:pt x="1475656" y="4077072"/>
                </a:lnTo>
                <a:lnTo>
                  <a:pt x="0" y="4077072"/>
                </a:lnTo>
                <a:close/>
              </a:path>
            </a:pathLst>
          </a:custGeom>
          <a:solidFill>
            <a:srgbClr val="4975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pic>
        <p:nvPicPr>
          <p:cNvPr id="6" name="Picture 13" descr="Picture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9750" y="549275"/>
            <a:ext cx="2762250"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Rectangle 2"/>
          <p:cNvSpPr>
            <a:spLocks noGrp="1" noChangeArrowheads="1"/>
          </p:cNvSpPr>
          <p:nvPr>
            <p:ph type="ctrTitle"/>
          </p:nvPr>
        </p:nvSpPr>
        <p:spPr>
          <a:xfrm>
            <a:off x="685800" y="2130425"/>
            <a:ext cx="6910388" cy="793750"/>
          </a:xfrm>
        </p:spPr>
        <p:txBody>
          <a:bodyPr wrap="none"/>
          <a:lstStyle>
            <a:lvl1pPr>
              <a:defRPr sz="3600">
                <a:solidFill>
                  <a:schemeClr val="tx1"/>
                </a:solidFill>
              </a:defRPr>
            </a:lvl1pPr>
          </a:lstStyle>
          <a:p>
            <a:r>
              <a:rPr lang="en-GB"/>
              <a:t>Click to edit Master title </a:t>
            </a:r>
          </a:p>
        </p:txBody>
      </p:sp>
      <p:sp>
        <p:nvSpPr>
          <p:cNvPr id="9219" name="Rectangle 3"/>
          <p:cNvSpPr>
            <a:spLocks noGrp="1" noChangeArrowheads="1"/>
          </p:cNvSpPr>
          <p:nvPr>
            <p:ph type="subTitle" idx="1"/>
          </p:nvPr>
        </p:nvSpPr>
        <p:spPr>
          <a:xfrm>
            <a:off x="684213" y="2924175"/>
            <a:ext cx="6911975" cy="720725"/>
          </a:xfrm>
        </p:spPr>
        <p:txBody>
          <a:bodyPr/>
          <a:lstStyle>
            <a:lvl1pPr marL="0" indent="0">
              <a:buFontTx/>
              <a:buNone/>
              <a:defRPr sz="3600">
                <a:solidFill>
                  <a:srgbClr val="497593"/>
                </a:solidFill>
              </a:defRPr>
            </a:lvl1pPr>
          </a:lstStyle>
          <a:p>
            <a:r>
              <a:rPr lang="en-GB" dirty="0"/>
              <a:t>Click to edit Master subtitle </a:t>
            </a:r>
          </a:p>
        </p:txBody>
      </p:sp>
      <p:sp>
        <p:nvSpPr>
          <p:cNvPr id="7" name="Rectangle 4"/>
          <p:cNvSpPr>
            <a:spLocks noGrp="1" noChangeArrowheads="1"/>
          </p:cNvSpPr>
          <p:nvPr>
            <p:ph type="dt" sz="half" idx="10"/>
          </p:nvPr>
        </p:nvSpPr>
        <p:spPr>
          <a:xfrm>
            <a:off x="457200" y="6245225"/>
            <a:ext cx="2133600" cy="476250"/>
          </a:xfrm>
        </p:spPr>
        <p:txBody>
          <a:bodyPr/>
          <a:lstStyle>
            <a:lvl1pPr fontAlgn="auto">
              <a:spcBef>
                <a:spcPts val="0"/>
              </a:spcBef>
              <a:spcAft>
                <a:spcPts val="0"/>
              </a:spcAft>
              <a:defRPr/>
            </a:lvl1pPr>
          </a:lstStyle>
          <a:p>
            <a:pPr>
              <a:defRPr/>
            </a:pPr>
            <a:endParaRPr lang="en-GB"/>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2D1B494A-811A-4C84-97C8-922A48B0576E}" type="slidenum">
              <a:rPr lang="en-GB"/>
              <a:pPr>
                <a:defRPr/>
              </a:pPr>
              <a:t>‹#›</a:t>
            </a:fld>
            <a:endParaRPr lang="en-GB"/>
          </a:p>
        </p:txBody>
      </p:sp>
    </p:spTree>
    <p:extLst>
      <p:ext uri="{BB962C8B-B14F-4D97-AF65-F5344CB8AC3E}">
        <p14:creationId xmlns:p14="http://schemas.microsoft.com/office/powerpoint/2010/main" val="3895929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2B3359A-65B2-43C1-9BA5-D61B034902FE}" type="slidenum">
              <a:rPr lang="en-GB"/>
              <a:pPr>
                <a:defRPr/>
              </a:pPr>
              <a:t>‹#›</a:t>
            </a:fld>
            <a:endParaRPr lang="en-GB"/>
          </a:p>
        </p:txBody>
      </p:sp>
    </p:spTree>
    <p:extLst>
      <p:ext uri="{BB962C8B-B14F-4D97-AF65-F5344CB8AC3E}">
        <p14:creationId xmlns:p14="http://schemas.microsoft.com/office/powerpoint/2010/main" val="91447880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62C6EF5-5353-4929-9933-22AE2A53575F}" type="slidenum">
              <a:rPr lang="en-GB"/>
              <a:pPr>
                <a:defRPr/>
              </a:pPr>
              <a:t>‹#›</a:t>
            </a:fld>
            <a:endParaRPr lang="en-GB"/>
          </a:p>
        </p:txBody>
      </p:sp>
    </p:spTree>
    <p:extLst>
      <p:ext uri="{BB962C8B-B14F-4D97-AF65-F5344CB8AC3E}">
        <p14:creationId xmlns:p14="http://schemas.microsoft.com/office/powerpoint/2010/main" val="318937152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652724D-6F7D-4513-8A10-FE22A5243848}" type="slidenum">
              <a:rPr lang="en-GB"/>
              <a:pPr>
                <a:defRPr/>
              </a:pPr>
              <a:t>‹#›</a:t>
            </a:fld>
            <a:endParaRPr lang="en-GB"/>
          </a:p>
        </p:txBody>
      </p:sp>
    </p:spTree>
    <p:extLst>
      <p:ext uri="{BB962C8B-B14F-4D97-AF65-F5344CB8AC3E}">
        <p14:creationId xmlns:p14="http://schemas.microsoft.com/office/powerpoint/2010/main" val="227874966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C141A80A-729B-4E5A-A400-F678056B2BC2}" type="slidenum">
              <a:rPr lang="en-GB"/>
              <a:pPr>
                <a:defRPr/>
              </a:pPr>
              <a:t>‹#›</a:t>
            </a:fld>
            <a:endParaRPr lang="en-GB"/>
          </a:p>
        </p:txBody>
      </p:sp>
    </p:spTree>
    <p:extLst>
      <p:ext uri="{BB962C8B-B14F-4D97-AF65-F5344CB8AC3E}">
        <p14:creationId xmlns:p14="http://schemas.microsoft.com/office/powerpoint/2010/main" val="258940403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2D063219-6A57-4659-AB68-AF897630BA8C}" type="slidenum">
              <a:rPr lang="en-GB"/>
              <a:pPr>
                <a:defRPr/>
              </a:pPr>
              <a:t>‹#›</a:t>
            </a:fld>
            <a:endParaRPr lang="en-GB"/>
          </a:p>
        </p:txBody>
      </p:sp>
    </p:spTree>
    <p:extLst>
      <p:ext uri="{BB962C8B-B14F-4D97-AF65-F5344CB8AC3E}">
        <p14:creationId xmlns:p14="http://schemas.microsoft.com/office/powerpoint/2010/main" val="2087748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FCE65EDC-ECD2-4DD6-B559-C3EA2F1F1598}" type="slidenum">
              <a:rPr lang="en-GB"/>
              <a:pPr>
                <a:defRPr/>
              </a:pPr>
              <a:t>‹#›</a:t>
            </a:fld>
            <a:endParaRPr lang="en-GB"/>
          </a:p>
        </p:txBody>
      </p:sp>
    </p:spTree>
    <p:extLst>
      <p:ext uri="{BB962C8B-B14F-4D97-AF65-F5344CB8AC3E}">
        <p14:creationId xmlns:p14="http://schemas.microsoft.com/office/powerpoint/2010/main" val="255851046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3175" y="274638"/>
            <a:ext cx="1963738"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57435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C6DB0C7-FBC8-4D49-9635-9BB1BFD91EBF}" type="slidenum">
              <a:rPr lang="en-GB"/>
              <a:pPr>
                <a:defRPr/>
              </a:pPr>
              <a:t>‹#›</a:t>
            </a:fld>
            <a:endParaRPr lang="en-GB"/>
          </a:p>
        </p:txBody>
      </p:sp>
    </p:spTree>
    <p:extLst>
      <p:ext uri="{BB962C8B-B14F-4D97-AF65-F5344CB8AC3E}">
        <p14:creationId xmlns:p14="http://schemas.microsoft.com/office/powerpoint/2010/main" val="224163344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Media Placeholder 3"/>
          <p:cNvSpPr>
            <a:spLocks noGrp="1"/>
          </p:cNvSpPr>
          <p:nvPr>
            <p:ph type="media" sz="half" idx="2"/>
          </p:nvPr>
        </p:nvSpPr>
        <p:spPr>
          <a:xfrm>
            <a:off x="4648200" y="1600200"/>
            <a:ext cx="4038600" cy="4525963"/>
          </a:xfrm>
        </p:spPr>
        <p:txBody>
          <a:bodyPr/>
          <a:lstStyle/>
          <a:p>
            <a:pPr lvl="0"/>
            <a:endParaRPr lang="en-GB" noProof="0" smtClean="0"/>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2D97740C-E435-4CC5-9498-A1CD63FB2A7D}" type="slidenum">
              <a:rPr lang="en-GB"/>
              <a:pPr>
                <a:defRPr/>
              </a:pPr>
              <a:t>‹#›</a:t>
            </a:fld>
            <a:endParaRPr lang="en-GB"/>
          </a:p>
        </p:txBody>
      </p:sp>
    </p:spTree>
    <p:extLst>
      <p:ext uri="{BB962C8B-B14F-4D97-AF65-F5344CB8AC3E}">
        <p14:creationId xmlns:p14="http://schemas.microsoft.com/office/powerpoint/2010/main" val="3006590654"/>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fontAlgn="auto">
              <a:spcBef>
                <a:spcPts val="0"/>
              </a:spcBef>
              <a:spcAft>
                <a:spcPts val="0"/>
              </a:spcAft>
              <a:defRPr>
                <a:solidFill>
                  <a:prstClr val="black">
                    <a:tint val="75000"/>
                  </a:prstClr>
                </a:solidFill>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solidFill>
                  <a:prstClr val="black">
                    <a:tint val="75000"/>
                  </a:prstClr>
                </a:solidFill>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solidFill>
                  <a:prstClr val="black">
                    <a:tint val="75000"/>
                  </a:prstClr>
                </a:solidFill>
              </a:defRPr>
            </a:lvl1pPr>
          </a:lstStyle>
          <a:p>
            <a:pPr>
              <a:defRPr/>
            </a:pPr>
            <a:fld id="{BDFFDC6C-1DDB-4A11-A1D5-7CFA7B998D0A}" type="slidenum">
              <a:rPr lang="en-GB"/>
              <a:pPr>
                <a:defRPr/>
              </a:pPr>
              <a:t>‹#›</a:t>
            </a:fld>
            <a:endParaRPr lang="en-GB"/>
          </a:p>
        </p:txBody>
      </p:sp>
    </p:spTree>
    <p:extLst>
      <p:ext uri="{BB962C8B-B14F-4D97-AF65-F5344CB8AC3E}">
        <p14:creationId xmlns:p14="http://schemas.microsoft.com/office/powerpoint/2010/main" val="1204381866"/>
      </p:ext>
    </p:extLst>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85800" y="1981200"/>
            <a:ext cx="7772400" cy="4114800"/>
          </a:xfrm>
        </p:spPr>
        <p:txBody>
          <a:bodyPr rtlCol="0">
            <a:normAutofit/>
          </a:bodyPr>
          <a:lstStyle/>
          <a:p>
            <a:pPr lvl="0"/>
            <a:endParaRPr lang="en-GB" noProof="0"/>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1F3CA27-C50D-46EA-AF1B-BB56D500F20B}" type="slidenum">
              <a:rPr lang="en-US"/>
              <a:pPr>
                <a:defRPr/>
              </a:pPr>
              <a:t>‹#›</a:t>
            </a:fld>
            <a:endParaRPr lang="en-US"/>
          </a:p>
        </p:txBody>
      </p:sp>
    </p:spTree>
    <p:extLst>
      <p:ext uri="{BB962C8B-B14F-4D97-AF65-F5344CB8AC3E}">
        <p14:creationId xmlns:p14="http://schemas.microsoft.com/office/powerpoint/2010/main" val="1409768321"/>
      </p:ext>
    </p:extLst>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CEOP logo v8 colour CMYK outlined.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9750" y="5157788"/>
            <a:ext cx="936625"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4"/>
          <p:cNvSpPr/>
          <p:nvPr userDrawn="1"/>
        </p:nvSpPr>
        <p:spPr>
          <a:xfrm rot="10800000">
            <a:off x="7019925" y="0"/>
            <a:ext cx="2124075" cy="5867400"/>
          </a:xfrm>
          <a:custGeom>
            <a:avLst/>
            <a:gdLst>
              <a:gd name="connsiteX0" fmla="*/ 0 w 1872208"/>
              <a:gd name="connsiteY0" fmla="*/ 2448272 h 2448272"/>
              <a:gd name="connsiteX1" fmla="*/ 0 w 1872208"/>
              <a:gd name="connsiteY1" fmla="*/ 0 h 2448272"/>
              <a:gd name="connsiteX2" fmla="*/ 1872208 w 1872208"/>
              <a:gd name="connsiteY2" fmla="*/ 2448272 h 2448272"/>
              <a:gd name="connsiteX3" fmla="*/ 0 w 1872208"/>
              <a:gd name="connsiteY3" fmla="*/ 2448272 h 2448272"/>
              <a:gd name="connsiteX0" fmla="*/ 0 w 1872208"/>
              <a:gd name="connsiteY0" fmla="*/ 3933056 h 3933056"/>
              <a:gd name="connsiteX1" fmla="*/ 0 w 1872208"/>
              <a:gd name="connsiteY1" fmla="*/ 0 h 3933056"/>
              <a:gd name="connsiteX2" fmla="*/ 1872208 w 1872208"/>
              <a:gd name="connsiteY2" fmla="*/ 3933056 h 3933056"/>
              <a:gd name="connsiteX3" fmla="*/ 0 w 1872208"/>
              <a:gd name="connsiteY3" fmla="*/ 3933056 h 3933056"/>
              <a:gd name="connsiteX0" fmla="*/ 0 w 899592"/>
              <a:gd name="connsiteY0" fmla="*/ 3933056 h 3933056"/>
              <a:gd name="connsiteX1" fmla="*/ 0 w 899592"/>
              <a:gd name="connsiteY1" fmla="*/ 0 h 3933056"/>
              <a:gd name="connsiteX2" fmla="*/ 899592 w 899592"/>
              <a:gd name="connsiteY2" fmla="*/ 3744416 h 3933056"/>
              <a:gd name="connsiteX3" fmla="*/ 0 w 899592"/>
              <a:gd name="connsiteY3" fmla="*/ 3933056 h 3933056"/>
              <a:gd name="connsiteX0" fmla="*/ 0 w 1475656"/>
              <a:gd name="connsiteY0" fmla="*/ 3933056 h 3933056"/>
              <a:gd name="connsiteX1" fmla="*/ 0 w 1475656"/>
              <a:gd name="connsiteY1" fmla="*/ 0 h 3933056"/>
              <a:gd name="connsiteX2" fmla="*/ 1475656 w 1475656"/>
              <a:gd name="connsiteY2" fmla="*/ 3933056 h 3933056"/>
              <a:gd name="connsiteX3" fmla="*/ 0 w 1475656"/>
              <a:gd name="connsiteY3" fmla="*/ 3933056 h 3933056"/>
              <a:gd name="connsiteX0" fmla="*/ 0 w 1475656"/>
              <a:gd name="connsiteY0" fmla="*/ 4005064 h 4005064"/>
              <a:gd name="connsiteX1" fmla="*/ 0 w 1475656"/>
              <a:gd name="connsiteY1" fmla="*/ 0 h 4005064"/>
              <a:gd name="connsiteX2" fmla="*/ 1475656 w 1475656"/>
              <a:gd name="connsiteY2" fmla="*/ 4005064 h 4005064"/>
              <a:gd name="connsiteX3" fmla="*/ 0 w 1475656"/>
              <a:gd name="connsiteY3" fmla="*/ 4005064 h 4005064"/>
              <a:gd name="connsiteX0" fmla="*/ 0 w 1475656"/>
              <a:gd name="connsiteY0" fmla="*/ 4005064 h 4005064"/>
              <a:gd name="connsiteX1" fmla="*/ 0 w 1475656"/>
              <a:gd name="connsiteY1" fmla="*/ 0 h 4005064"/>
              <a:gd name="connsiteX2" fmla="*/ 1475656 w 1475656"/>
              <a:gd name="connsiteY2" fmla="*/ 4005064 h 4005064"/>
              <a:gd name="connsiteX3" fmla="*/ 0 w 1475656"/>
              <a:gd name="connsiteY3" fmla="*/ 4005064 h 4005064"/>
              <a:gd name="connsiteX0" fmla="*/ 0 w 1475656"/>
              <a:gd name="connsiteY0" fmla="*/ 4077072 h 4077072"/>
              <a:gd name="connsiteX1" fmla="*/ 0 w 1475656"/>
              <a:gd name="connsiteY1" fmla="*/ 0 h 4077072"/>
              <a:gd name="connsiteX2" fmla="*/ 1475656 w 1475656"/>
              <a:gd name="connsiteY2" fmla="*/ 4077072 h 4077072"/>
              <a:gd name="connsiteX3" fmla="*/ 0 w 1475656"/>
              <a:gd name="connsiteY3" fmla="*/ 4077072 h 4077072"/>
            </a:gdLst>
            <a:ahLst/>
            <a:cxnLst>
              <a:cxn ang="0">
                <a:pos x="connsiteX0" y="connsiteY0"/>
              </a:cxn>
              <a:cxn ang="0">
                <a:pos x="connsiteX1" y="connsiteY1"/>
              </a:cxn>
              <a:cxn ang="0">
                <a:pos x="connsiteX2" y="connsiteY2"/>
              </a:cxn>
              <a:cxn ang="0">
                <a:pos x="connsiteX3" y="connsiteY3"/>
              </a:cxn>
            </a:cxnLst>
            <a:rect l="l" t="t" r="r" b="b"/>
            <a:pathLst>
              <a:path w="1475656" h="4077072">
                <a:moveTo>
                  <a:pt x="0" y="4077072"/>
                </a:moveTo>
                <a:lnTo>
                  <a:pt x="0" y="0"/>
                </a:lnTo>
                <a:lnTo>
                  <a:pt x="1475656" y="4077072"/>
                </a:lnTo>
                <a:lnTo>
                  <a:pt x="0" y="4077072"/>
                </a:lnTo>
                <a:close/>
              </a:path>
            </a:pathLst>
          </a:custGeom>
          <a:solidFill>
            <a:srgbClr val="4975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pic>
        <p:nvPicPr>
          <p:cNvPr id="6" name="Picture 13" descr="Picture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9750" y="549275"/>
            <a:ext cx="2762250"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Rectangle 2"/>
          <p:cNvSpPr>
            <a:spLocks noGrp="1" noChangeArrowheads="1"/>
          </p:cNvSpPr>
          <p:nvPr>
            <p:ph type="ctrTitle"/>
          </p:nvPr>
        </p:nvSpPr>
        <p:spPr>
          <a:xfrm>
            <a:off x="685800" y="2130425"/>
            <a:ext cx="6910388" cy="793750"/>
          </a:xfrm>
        </p:spPr>
        <p:txBody>
          <a:bodyPr wrap="none"/>
          <a:lstStyle>
            <a:lvl1pPr>
              <a:defRPr sz="3600">
                <a:solidFill>
                  <a:schemeClr val="tx1"/>
                </a:solidFill>
              </a:defRPr>
            </a:lvl1pPr>
          </a:lstStyle>
          <a:p>
            <a:r>
              <a:rPr lang="en-GB"/>
              <a:t>Click to edit Master title </a:t>
            </a:r>
          </a:p>
        </p:txBody>
      </p:sp>
      <p:sp>
        <p:nvSpPr>
          <p:cNvPr id="9219" name="Rectangle 3"/>
          <p:cNvSpPr>
            <a:spLocks noGrp="1" noChangeArrowheads="1"/>
          </p:cNvSpPr>
          <p:nvPr>
            <p:ph type="subTitle" idx="1"/>
          </p:nvPr>
        </p:nvSpPr>
        <p:spPr>
          <a:xfrm>
            <a:off x="684213" y="2924175"/>
            <a:ext cx="6911975" cy="720725"/>
          </a:xfrm>
        </p:spPr>
        <p:txBody>
          <a:bodyPr/>
          <a:lstStyle>
            <a:lvl1pPr marL="0" indent="0">
              <a:buFontTx/>
              <a:buNone/>
              <a:defRPr sz="3600">
                <a:solidFill>
                  <a:srgbClr val="497593"/>
                </a:solidFill>
              </a:defRPr>
            </a:lvl1pPr>
          </a:lstStyle>
          <a:p>
            <a:r>
              <a:rPr lang="en-GB" dirty="0"/>
              <a:t>Click to edit Master subtitle </a:t>
            </a:r>
          </a:p>
        </p:txBody>
      </p:sp>
      <p:sp>
        <p:nvSpPr>
          <p:cNvPr id="7" name="Rectangle 4"/>
          <p:cNvSpPr>
            <a:spLocks noGrp="1" noChangeArrowheads="1"/>
          </p:cNvSpPr>
          <p:nvPr>
            <p:ph type="dt" sz="half" idx="10"/>
          </p:nvPr>
        </p:nvSpPr>
        <p:spPr>
          <a:xfrm>
            <a:off x="457200" y="6245225"/>
            <a:ext cx="2133600" cy="476250"/>
          </a:xfrm>
        </p:spPr>
        <p:txBody>
          <a:bodyPr/>
          <a:lstStyle>
            <a:lvl1pPr fontAlgn="auto">
              <a:spcBef>
                <a:spcPts val="0"/>
              </a:spcBef>
              <a:spcAft>
                <a:spcPts val="0"/>
              </a:spcAft>
              <a:defRPr/>
            </a:lvl1pPr>
          </a:lstStyle>
          <a:p>
            <a:pPr>
              <a:defRPr/>
            </a:pPr>
            <a:endParaRPr lang="en-GB"/>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9C06D144-9D6E-42A1-AD62-7E9853AD9F6B}" type="slidenum">
              <a:rPr lang="en-GB"/>
              <a:pPr>
                <a:defRPr/>
              </a:pPr>
              <a:t>‹#›</a:t>
            </a:fld>
            <a:endParaRPr lang="en-GB"/>
          </a:p>
        </p:txBody>
      </p:sp>
    </p:spTree>
    <p:extLst>
      <p:ext uri="{BB962C8B-B14F-4D97-AF65-F5344CB8AC3E}">
        <p14:creationId xmlns:p14="http://schemas.microsoft.com/office/powerpoint/2010/main" val="2988297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3175" y="274638"/>
            <a:ext cx="1963738"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57435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F1AEC04-0630-49F6-A4CE-626A517A5CF5}" type="slidenum">
              <a:rPr lang="en-GB"/>
              <a:pPr>
                <a:defRPr/>
              </a:pPr>
              <a:t>‹#›</a:t>
            </a:fld>
            <a:endParaRPr lang="en-GB"/>
          </a:p>
        </p:txBody>
      </p:sp>
    </p:spTree>
    <p:extLst>
      <p:ext uri="{BB962C8B-B14F-4D97-AF65-F5344CB8AC3E}">
        <p14:creationId xmlns:p14="http://schemas.microsoft.com/office/powerpoint/2010/main" val="425103990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5355BB76-F574-46FD-8460-D75E7B8B6041}" type="slidenum">
              <a:rPr lang="en-GB"/>
              <a:pPr>
                <a:defRPr/>
              </a:pPr>
              <a:t>‹#›</a:t>
            </a:fld>
            <a:endParaRPr lang="en-GB"/>
          </a:p>
        </p:txBody>
      </p:sp>
    </p:spTree>
    <p:extLst>
      <p:ext uri="{BB962C8B-B14F-4D97-AF65-F5344CB8AC3E}">
        <p14:creationId xmlns:p14="http://schemas.microsoft.com/office/powerpoint/2010/main" val="277386103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D26572A-8550-4179-8431-2352C463C026}" type="slidenum">
              <a:rPr lang="en-GB"/>
              <a:pPr>
                <a:defRPr/>
              </a:pPr>
              <a:t>‹#›</a:t>
            </a:fld>
            <a:endParaRPr lang="en-GB"/>
          </a:p>
        </p:txBody>
      </p:sp>
    </p:spTree>
    <p:extLst>
      <p:ext uri="{BB962C8B-B14F-4D97-AF65-F5344CB8AC3E}">
        <p14:creationId xmlns:p14="http://schemas.microsoft.com/office/powerpoint/2010/main" val="76354700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3852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462463" y="1600200"/>
            <a:ext cx="38544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C8ADC30C-9433-4078-B755-DA2E0F8BB023}" type="slidenum">
              <a:rPr lang="en-GB"/>
              <a:pPr>
                <a:defRPr/>
              </a:pPr>
              <a:t>‹#›</a:t>
            </a:fld>
            <a:endParaRPr lang="en-GB"/>
          </a:p>
        </p:txBody>
      </p:sp>
    </p:spTree>
    <p:extLst>
      <p:ext uri="{BB962C8B-B14F-4D97-AF65-F5344CB8AC3E}">
        <p14:creationId xmlns:p14="http://schemas.microsoft.com/office/powerpoint/2010/main" val="149629437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E18A53C-4A92-4B3E-AF70-7F52854C89EF}" type="slidenum">
              <a:rPr lang="en-GB"/>
              <a:pPr>
                <a:defRPr/>
              </a:pPr>
              <a:t>‹#›</a:t>
            </a:fld>
            <a:endParaRPr lang="en-GB"/>
          </a:p>
        </p:txBody>
      </p:sp>
    </p:spTree>
    <p:extLst>
      <p:ext uri="{BB962C8B-B14F-4D97-AF65-F5344CB8AC3E}">
        <p14:creationId xmlns:p14="http://schemas.microsoft.com/office/powerpoint/2010/main" val="152817687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5E853DC2-E040-494A-ADF1-921755A39BA4}" type="slidenum">
              <a:rPr lang="en-GB"/>
              <a:pPr>
                <a:defRPr/>
              </a:pPr>
              <a:t>‹#›</a:t>
            </a:fld>
            <a:endParaRPr lang="en-GB"/>
          </a:p>
        </p:txBody>
      </p:sp>
    </p:spTree>
    <p:extLst>
      <p:ext uri="{BB962C8B-B14F-4D97-AF65-F5344CB8AC3E}">
        <p14:creationId xmlns:p14="http://schemas.microsoft.com/office/powerpoint/2010/main" val="329910687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AC1F4C0-9CEB-4B8A-9AAE-7185B7E7AD51}" type="slidenum">
              <a:rPr lang="en-GB"/>
              <a:pPr>
                <a:defRPr/>
              </a:pPr>
              <a:t>‹#›</a:t>
            </a:fld>
            <a:endParaRPr lang="en-GB"/>
          </a:p>
        </p:txBody>
      </p:sp>
    </p:spTree>
    <p:extLst>
      <p:ext uri="{BB962C8B-B14F-4D97-AF65-F5344CB8AC3E}">
        <p14:creationId xmlns:p14="http://schemas.microsoft.com/office/powerpoint/2010/main" val="419645699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1B147974-557A-46CB-B4FA-DB6EB4BF8687}" type="slidenum">
              <a:rPr lang="en-GB"/>
              <a:pPr>
                <a:defRPr/>
              </a:pPr>
              <a:t>‹#›</a:t>
            </a:fld>
            <a:endParaRPr lang="en-GB"/>
          </a:p>
        </p:txBody>
      </p:sp>
    </p:spTree>
    <p:extLst>
      <p:ext uri="{BB962C8B-B14F-4D97-AF65-F5344CB8AC3E}">
        <p14:creationId xmlns:p14="http://schemas.microsoft.com/office/powerpoint/2010/main" val="270912034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BC3D8F6-D999-442E-BE16-6D2F7AF0C906}" type="slidenum">
              <a:rPr lang="en-GB"/>
              <a:pPr>
                <a:defRPr/>
              </a:pPr>
              <a:t>‹#›</a:t>
            </a:fld>
            <a:endParaRPr lang="en-GB"/>
          </a:p>
        </p:txBody>
      </p:sp>
    </p:spTree>
    <p:extLst>
      <p:ext uri="{BB962C8B-B14F-4D97-AF65-F5344CB8AC3E}">
        <p14:creationId xmlns:p14="http://schemas.microsoft.com/office/powerpoint/2010/main" val="223561932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5B0F0502-2E5C-4950-9468-3860B2507BC5}" type="slidenum">
              <a:rPr lang="en-GB"/>
              <a:pPr>
                <a:defRPr/>
              </a:pPr>
              <a:t>‹#›</a:t>
            </a:fld>
            <a:endParaRPr lang="en-GB"/>
          </a:p>
        </p:txBody>
      </p:sp>
    </p:spTree>
    <p:extLst>
      <p:ext uri="{BB962C8B-B14F-4D97-AF65-F5344CB8AC3E}">
        <p14:creationId xmlns:p14="http://schemas.microsoft.com/office/powerpoint/2010/main" val="73945806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3175" y="274638"/>
            <a:ext cx="1963738"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57435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E7E92D7-FCBE-4A8B-800A-57872CF3787A}" type="slidenum">
              <a:rPr lang="en-GB"/>
              <a:pPr>
                <a:defRPr/>
              </a:pPr>
              <a:t>‹#›</a:t>
            </a:fld>
            <a:endParaRPr lang="en-GB"/>
          </a:p>
        </p:txBody>
      </p:sp>
    </p:spTree>
    <p:extLst>
      <p:ext uri="{BB962C8B-B14F-4D97-AF65-F5344CB8AC3E}">
        <p14:creationId xmlns:p14="http://schemas.microsoft.com/office/powerpoint/2010/main" val="503365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mp; content 1">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ZoneTexte 6"/>
          <p:cNvSpPr txBox="1">
            <a:spLocks noChangeArrowheads="1"/>
          </p:cNvSpPr>
          <p:nvPr userDrawn="1"/>
        </p:nvSpPr>
        <p:spPr bwMode="auto">
          <a:xfrm>
            <a:off x="4537075" y="549275"/>
            <a:ext cx="4427538" cy="276225"/>
          </a:xfrm>
          <a:prstGeom prst="rect">
            <a:avLst/>
          </a:prstGeom>
          <a:noFill/>
          <a:ln>
            <a:noFill/>
          </a:ln>
          <a:extLst/>
        </p:spPr>
        <p:txBody>
          <a:bodyPr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fr-FR" altLang="en-US" sz="1200" b="1" smtClean="0">
                <a:solidFill>
                  <a:srgbClr val="000000"/>
                </a:solidFill>
              </a:rPr>
              <a:t>ONLINE CHILD SEXUAL EXPLOITATION</a:t>
            </a:r>
            <a:r>
              <a:rPr lang="fr-FR" altLang="en-US" sz="1200" b="1" smtClean="0">
                <a:solidFill>
                  <a:srgbClr val="969696"/>
                </a:solidFill>
              </a:rPr>
              <a:t>– VICTIM IDENTIFICATION</a:t>
            </a:r>
          </a:p>
        </p:txBody>
      </p:sp>
      <p:pic>
        <p:nvPicPr>
          <p:cNvPr id="3" name="Image 1"/>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65200" y="41275"/>
            <a:ext cx="3227388"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463" y="169863"/>
            <a:ext cx="1970087"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039615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Media Placeholder 3"/>
          <p:cNvSpPr>
            <a:spLocks noGrp="1"/>
          </p:cNvSpPr>
          <p:nvPr>
            <p:ph type="media" sz="half" idx="2"/>
          </p:nvPr>
        </p:nvSpPr>
        <p:spPr>
          <a:xfrm>
            <a:off x="4648200" y="1600200"/>
            <a:ext cx="4038600" cy="4525963"/>
          </a:xfrm>
        </p:spPr>
        <p:txBody>
          <a:bodyPr/>
          <a:lstStyle/>
          <a:p>
            <a:pPr lvl="0"/>
            <a:endParaRPr lang="en-GB" noProof="0" smtClean="0"/>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575DC172-B093-4EB4-BE04-50B1D45EAC60}" type="slidenum">
              <a:rPr lang="en-GB"/>
              <a:pPr>
                <a:defRPr/>
              </a:pPr>
              <a:t>‹#›</a:t>
            </a:fld>
            <a:endParaRPr lang="en-GB"/>
          </a:p>
        </p:txBody>
      </p:sp>
    </p:spTree>
    <p:extLst>
      <p:ext uri="{BB962C8B-B14F-4D97-AF65-F5344CB8AC3E}">
        <p14:creationId xmlns:p14="http://schemas.microsoft.com/office/powerpoint/2010/main" val="3555158575"/>
      </p:ext>
    </p:extLst>
  </p:cSld>
  <p:clrMapOvr>
    <a:masterClrMapping/>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fontAlgn="auto">
              <a:spcBef>
                <a:spcPts val="0"/>
              </a:spcBef>
              <a:spcAft>
                <a:spcPts val="0"/>
              </a:spcAft>
              <a:defRPr>
                <a:solidFill>
                  <a:prstClr val="black">
                    <a:tint val="75000"/>
                  </a:prstClr>
                </a:solidFill>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solidFill>
                  <a:prstClr val="black">
                    <a:tint val="75000"/>
                  </a:prstClr>
                </a:solidFill>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solidFill>
                  <a:prstClr val="black">
                    <a:tint val="75000"/>
                  </a:prstClr>
                </a:solidFill>
              </a:defRPr>
            </a:lvl1pPr>
          </a:lstStyle>
          <a:p>
            <a:pPr>
              <a:defRPr/>
            </a:pPr>
            <a:fld id="{4E35CD35-45A8-4C69-ACD6-4DFA9A27917E}" type="slidenum">
              <a:rPr lang="en-GB"/>
              <a:pPr>
                <a:defRPr/>
              </a:pPr>
              <a:t>‹#›</a:t>
            </a:fld>
            <a:endParaRPr lang="en-GB"/>
          </a:p>
        </p:txBody>
      </p:sp>
    </p:spTree>
    <p:extLst>
      <p:ext uri="{BB962C8B-B14F-4D97-AF65-F5344CB8AC3E}">
        <p14:creationId xmlns:p14="http://schemas.microsoft.com/office/powerpoint/2010/main" val="3669912029"/>
      </p:ext>
    </p:extLst>
  </p:cSld>
  <p:clrMapOvr>
    <a:masterClrMapping/>
  </p:clrMapOvr>
  <p:transitio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85800" y="1981200"/>
            <a:ext cx="7772400" cy="4114800"/>
          </a:xfrm>
        </p:spPr>
        <p:txBody>
          <a:bodyPr rtlCol="0">
            <a:normAutofit/>
          </a:bodyPr>
          <a:lstStyle/>
          <a:p>
            <a:pPr lvl="0"/>
            <a:endParaRPr lang="en-GB" noProof="0"/>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2BCF0AB7-75A8-4B10-8209-B5D8772CE7C8}" type="slidenum">
              <a:rPr lang="en-US"/>
              <a:pPr>
                <a:defRPr/>
              </a:pPr>
              <a:t>‹#›</a:t>
            </a:fld>
            <a:endParaRPr lang="en-US"/>
          </a:p>
        </p:txBody>
      </p:sp>
    </p:spTree>
    <p:extLst>
      <p:ext uri="{BB962C8B-B14F-4D97-AF65-F5344CB8AC3E}">
        <p14:creationId xmlns:p14="http://schemas.microsoft.com/office/powerpoint/2010/main" val="120304815"/>
      </p:ext>
    </p:extLst>
  </p:cSld>
  <p:clrMapOvr>
    <a:masterClrMapping/>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CEOP logo v8 colour CMYK outlined.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9750" y="5157788"/>
            <a:ext cx="936625"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4"/>
          <p:cNvSpPr/>
          <p:nvPr userDrawn="1"/>
        </p:nvSpPr>
        <p:spPr>
          <a:xfrm rot="10800000">
            <a:off x="7019925" y="0"/>
            <a:ext cx="2124075" cy="5867400"/>
          </a:xfrm>
          <a:custGeom>
            <a:avLst/>
            <a:gdLst>
              <a:gd name="connsiteX0" fmla="*/ 0 w 1872208"/>
              <a:gd name="connsiteY0" fmla="*/ 2448272 h 2448272"/>
              <a:gd name="connsiteX1" fmla="*/ 0 w 1872208"/>
              <a:gd name="connsiteY1" fmla="*/ 0 h 2448272"/>
              <a:gd name="connsiteX2" fmla="*/ 1872208 w 1872208"/>
              <a:gd name="connsiteY2" fmla="*/ 2448272 h 2448272"/>
              <a:gd name="connsiteX3" fmla="*/ 0 w 1872208"/>
              <a:gd name="connsiteY3" fmla="*/ 2448272 h 2448272"/>
              <a:gd name="connsiteX0" fmla="*/ 0 w 1872208"/>
              <a:gd name="connsiteY0" fmla="*/ 3933056 h 3933056"/>
              <a:gd name="connsiteX1" fmla="*/ 0 w 1872208"/>
              <a:gd name="connsiteY1" fmla="*/ 0 h 3933056"/>
              <a:gd name="connsiteX2" fmla="*/ 1872208 w 1872208"/>
              <a:gd name="connsiteY2" fmla="*/ 3933056 h 3933056"/>
              <a:gd name="connsiteX3" fmla="*/ 0 w 1872208"/>
              <a:gd name="connsiteY3" fmla="*/ 3933056 h 3933056"/>
              <a:gd name="connsiteX0" fmla="*/ 0 w 899592"/>
              <a:gd name="connsiteY0" fmla="*/ 3933056 h 3933056"/>
              <a:gd name="connsiteX1" fmla="*/ 0 w 899592"/>
              <a:gd name="connsiteY1" fmla="*/ 0 h 3933056"/>
              <a:gd name="connsiteX2" fmla="*/ 899592 w 899592"/>
              <a:gd name="connsiteY2" fmla="*/ 3744416 h 3933056"/>
              <a:gd name="connsiteX3" fmla="*/ 0 w 899592"/>
              <a:gd name="connsiteY3" fmla="*/ 3933056 h 3933056"/>
              <a:gd name="connsiteX0" fmla="*/ 0 w 1475656"/>
              <a:gd name="connsiteY0" fmla="*/ 3933056 h 3933056"/>
              <a:gd name="connsiteX1" fmla="*/ 0 w 1475656"/>
              <a:gd name="connsiteY1" fmla="*/ 0 h 3933056"/>
              <a:gd name="connsiteX2" fmla="*/ 1475656 w 1475656"/>
              <a:gd name="connsiteY2" fmla="*/ 3933056 h 3933056"/>
              <a:gd name="connsiteX3" fmla="*/ 0 w 1475656"/>
              <a:gd name="connsiteY3" fmla="*/ 3933056 h 3933056"/>
              <a:gd name="connsiteX0" fmla="*/ 0 w 1475656"/>
              <a:gd name="connsiteY0" fmla="*/ 4005064 h 4005064"/>
              <a:gd name="connsiteX1" fmla="*/ 0 w 1475656"/>
              <a:gd name="connsiteY1" fmla="*/ 0 h 4005064"/>
              <a:gd name="connsiteX2" fmla="*/ 1475656 w 1475656"/>
              <a:gd name="connsiteY2" fmla="*/ 4005064 h 4005064"/>
              <a:gd name="connsiteX3" fmla="*/ 0 w 1475656"/>
              <a:gd name="connsiteY3" fmla="*/ 4005064 h 4005064"/>
              <a:gd name="connsiteX0" fmla="*/ 0 w 1475656"/>
              <a:gd name="connsiteY0" fmla="*/ 4005064 h 4005064"/>
              <a:gd name="connsiteX1" fmla="*/ 0 w 1475656"/>
              <a:gd name="connsiteY1" fmla="*/ 0 h 4005064"/>
              <a:gd name="connsiteX2" fmla="*/ 1475656 w 1475656"/>
              <a:gd name="connsiteY2" fmla="*/ 4005064 h 4005064"/>
              <a:gd name="connsiteX3" fmla="*/ 0 w 1475656"/>
              <a:gd name="connsiteY3" fmla="*/ 4005064 h 4005064"/>
              <a:gd name="connsiteX0" fmla="*/ 0 w 1475656"/>
              <a:gd name="connsiteY0" fmla="*/ 4077072 h 4077072"/>
              <a:gd name="connsiteX1" fmla="*/ 0 w 1475656"/>
              <a:gd name="connsiteY1" fmla="*/ 0 h 4077072"/>
              <a:gd name="connsiteX2" fmla="*/ 1475656 w 1475656"/>
              <a:gd name="connsiteY2" fmla="*/ 4077072 h 4077072"/>
              <a:gd name="connsiteX3" fmla="*/ 0 w 1475656"/>
              <a:gd name="connsiteY3" fmla="*/ 4077072 h 4077072"/>
            </a:gdLst>
            <a:ahLst/>
            <a:cxnLst>
              <a:cxn ang="0">
                <a:pos x="connsiteX0" y="connsiteY0"/>
              </a:cxn>
              <a:cxn ang="0">
                <a:pos x="connsiteX1" y="connsiteY1"/>
              </a:cxn>
              <a:cxn ang="0">
                <a:pos x="connsiteX2" y="connsiteY2"/>
              </a:cxn>
              <a:cxn ang="0">
                <a:pos x="connsiteX3" y="connsiteY3"/>
              </a:cxn>
            </a:cxnLst>
            <a:rect l="l" t="t" r="r" b="b"/>
            <a:pathLst>
              <a:path w="1475656" h="4077072">
                <a:moveTo>
                  <a:pt x="0" y="4077072"/>
                </a:moveTo>
                <a:lnTo>
                  <a:pt x="0" y="0"/>
                </a:lnTo>
                <a:lnTo>
                  <a:pt x="1475656" y="4077072"/>
                </a:lnTo>
                <a:lnTo>
                  <a:pt x="0" y="4077072"/>
                </a:lnTo>
                <a:close/>
              </a:path>
            </a:pathLst>
          </a:custGeom>
          <a:solidFill>
            <a:srgbClr val="4975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pic>
        <p:nvPicPr>
          <p:cNvPr id="6" name="Picture 13" descr="Picture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9750" y="549275"/>
            <a:ext cx="2762250"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Rectangle 2"/>
          <p:cNvSpPr>
            <a:spLocks noGrp="1" noChangeArrowheads="1"/>
          </p:cNvSpPr>
          <p:nvPr>
            <p:ph type="ctrTitle"/>
          </p:nvPr>
        </p:nvSpPr>
        <p:spPr>
          <a:xfrm>
            <a:off x="685800" y="2130425"/>
            <a:ext cx="6910388" cy="793750"/>
          </a:xfrm>
        </p:spPr>
        <p:txBody>
          <a:bodyPr wrap="none"/>
          <a:lstStyle>
            <a:lvl1pPr>
              <a:defRPr sz="3600">
                <a:solidFill>
                  <a:schemeClr val="tx1"/>
                </a:solidFill>
              </a:defRPr>
            </a:lvl1pPr>
          </a:lstStyle>
          <a:p>
            <a:r>
              <a:rPr lang="en-GB"/>
              <a:t>Click to edit Master title </a:t>
            </a:r>
          </a:p>
        </p:txBody>
      </p:sp>
      <p:sp>
        <p:nvSpPr>
          <p:cNvPr id="9219" name="Rectangle 3"/>
          <p:cNvSpPr>
            <a:spLocks noGrp="1" noChangeArrowheads="1"/>
          </p:cNvSpPr>
          <p:nvPr>
            <p:ph type="subTitle" idx="1"/>
          </p:nvPr>
        </p:nvSpPr>
        <p:spPr>
          <a:xfrm>
            <a:off x="684213" y="2924175"/>
            <a:ext cx="6911975" cy="720725"/>
          </a:xfrm>
        </p:spPr>
        <p:txBody>
          <a:bodyPr/>
          <a:lstStyle>
            <a:lvl1pPr marL="0" indent="0">
              <a:buFontTx/>
              <a:buNone/>
              <a:defRPr sz="3600">
                <a:solidFill>
                  <a:srgbClr val="497593"/>
                </a:solidFill>
              </a:defRPr>
            </a:lvl1pPr>
          </a:lstStyle>
          <a:p>
            <a:r>
              <a:rPr lang="en-GB" dirty="0"/>
              <a:t>Click to edit Master subtitle </a:t>
            </a:r>
          </a:p>
        </p:txBody>
      </p:sp>
      <p:sp>
        <p:nvSpPr>
          <p:cNvPr id="7" name="Rectangle 4"/>
          <p:cNvSpPr>
            <a:spLocks noGrp="1" noChangeArrowheads="1"/>
          </p:cNvSpPr>
          <p:nvPr>
            <p:ph type="dt" sz="half" idx="10"/>
          </p:nvPr>
        </p:nvSpPr>
        <p:spPr>
          <a:xfrm>
            <a:off x="457200" y="6245225"/>
            <a:ext cx="2133600" cy="476250"/>
          </a:xfrm>
        </p:spPr>
        <p:txBody>
          <a:bodyPr/>
          <a:lstStyle>
            <a:lvl1pPr fontAlgn="auto">
              <a:spcBef>
                <a:spcPts val="0"/>
              </a:spcBef>
              <a:spcAft>
                <a:spcPts val="0"/>
              </a:spcAft>
              <a:defRPr/>
            </a:lvl1pPr>
          </a:lstStyle>
          <a:p>
            <a:pPr>
              <a:defRPr/>
            </a:pPr>
            <a:endParaRPr lang="en-GB"/>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09778239-AAAA-4FE4-893F-2B5F277ECDA2}" type="slidenum">
              <a:rPr lang="en-GB"/>
              <a:pPr>
                <a:defRPr/>
              </a:pPr>
              <a:t>‹#›</a:t>
            </a:fld>
            <a:endParaRPr lang="en-GB"/>
          </a:p>
        </p:txBody>
      </p:sp>
    </p:spTree>
    <p:extLst>
      <p:ext uri="{BB962C8B-B14F-4D97-AF65-F5344CB8AC3E}">
        <p14:creationId xmlns:p14="http://schemas.microsoft.com/office/powerpoint/2010/main" val="158045569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C898E01-61F6-4FAD-A3D1-11F5C66FF5E1}" type="slidenum">
              <a:rPr lang="en-GB"/>
              <a:pPr>
                <a:defRPr/>
              </a:pPr>
              <a:t>‹#›</a:t>
            </a:fld>
            <a:endParaRPr lang="en-GB"/>
          </a:p>
        </p:txBody>
      </p:sp>
    </p:spTree>
    <p:extLst>
      <p:ext uri="{BB962C8B-B14F-4D97-AF65-F5344CB8AC3E}">
        <p14:creationId xmlns:p14="http://schemas.microsoft.com/office/powerpoint/2010/main" val="406873253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42ECD3A-D1C4-49EF-AAD7-4609B3FDA384}" type="slidenum">
              <a:rPr lang="en-GB"/>
              <a:pPr>
                <a:defRPr/>
              </a:pPr>
              <a:t>‹#›</a:t>
            </a:fld>
            <a:endParaRPr lang="en-GB"/>
          </a:p>
        </p:txBody>
      </p:sp>
    </p:spTree>
    <p:extLst>
      <p:ext uri="{BB962C8B-B14F-4D97-AF65-F5344CB8AC3E}">
        <p14:creationId xmlns:p14="http://schemas.microsoft.com/office/powerpoint/2010/main" val="427417584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3852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462463" y="1600200"/>
            <a:ext cx="38544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CB75A89-DCE4-4BEE-8FE2-D21B0C279B6B}" type="slidenum">
              <a:rPr lang="en-GB"/>
              <a:pPr>
                <a:defRPr/>
              </a:pPr>
              <a:t>‹#›</a:t>
            </a:fld>
            <a:endParaRPr lang="en-GB"/>
          </a:p>
        </p:txBody>
      </p:sp>
    </p:spTree>
    <p:extLst>
      <p:ext uri="{BB962C8B-B14F-4D97-AF65-F5344CB8AC3E}">
        <p14:creationId xmlns:p14="http://schemas.microsoft.com/office/powerpoint/2010/main" val="90752341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ED3998ED-D1B0-4C81-8DC6-F9F941A2EBCD}" type="slidenum">
              <a:rPr lang="en-GB"/>
              <a:pPr>
                <a:defRPr/>
              </a:pPr>
              <a:t>‹#›</a:t>
            </a:fld>
            <a:endParaRPr lang="en-GB"/>
          </a:p>
        </p:txBody>
      </p:sp>
    </p:spTree>
    <p:extLst>
      <p:ext uri="{BB962C8B-B14F-4D97-AF65-F5344CB8AC3E}">
        <p14:creationId xmlns:p14="http://schemas.microsoft.com/office/powerpoint/2010/main" val="427150895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58835DF9-22B2-496A-8369-9879021B9892}" type="slidenum">
              <a:rPr lang="en-GB"/>
              <a:pPr>
                <a:defRPr/>
              </a:pPr>
              <a:t>‹#›</a:t>
            </a:fld>
            <a:endParaRPr lang="en-GB"/>
          </a:p>
        </p:txBody>
      </p:sp>
    </p:spTree>
    <p:extLst>
      <p:ext uri="{BB962C8B-B14F-4D97-AF65-F5344CB8AC3E}">
        <p14:creationId xmlns:p14="http://schemas.microsoft.com/office/powerpoint/2010/main" val="29539633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45813D4-D57D-46C9-A56B-51A121478E31}" type="slidenum">
              <a:rPr lang="en-GB"/>
              <a:pPr>
                <a:defRPr/>
              </a:pPr>
              <a:t>‹#›</a:t>
            </a:fld>
            <a:endParaRPr lang="en-GB"/>
          </a:p>
        </p:txBody>
      </p:sp>
    </p:spTree>
    <p:extLst>
      <p:ext uri="{BB962C8B-B14F-4D97-AF65-F5344CB8AC3E}">
        <p14:creationId xmlns:p14="http://schemas.microsoft.com/office/powerpoint/2010/main" val="19824564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CEOP logo v8 colour CMYK outlined.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9750" y="5157788"/>
            <a:ext cx="936625"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4"/>
          <p:cNvSpPr/>
          <p:nvPr userDrawn="1"/>
        </p:nvSpPr>
        <p:spPr>
          <a:xfrm rot="10800000">
            <a:off x="7019925" y="0"/>
            <a:ext cx="2124075" cy="5867400"/>
          </a:xfrm>
          <a:custGeom>
            <a:avLst/>
            <a:gdLst>
              <a:gd name="connsiteX0" fmla="*/ 0 w 1872208"/>
              <a:gd name="connsiteY0" fmla="*/ 2448272 h 2448272"/>
              <a:gd name="connsiteX1" fmla="*/ 0 w 1872208"/>
              <a:gd name="connsiteY1" fmla="*/ 0 h 2448272"/>
              <a:gd name="connsiteX2" fmla="*/ 1872208 w 1872208"/>
              <a:gd name="connsiteY2" fmla="*/ 2448272 h 2448272"/>
              <a:gd name="connsiteX3" fmla="*/ 0 w 1872208"/>
              <a:gd name="connsiteY3" fmla="*/ 2448272 h 2448272"/>
              <a:gd name="connsiteX0" fmla="*/ 0 w 1872208"/>
              <a:gd name="connsiteY0" fmla="*/ 3933056 h 3933056"/>
              <a:gd name="connsiteX1" fmla="*/ 0 w 1872208"/>
              <a:gd name="connsiteY1" fmla="*/ 0 h 3933056"/>
              <a:gd name="connsiteX2" fmla="*/ 1872208 w 1872208"/>
              <a:gd name="connsiteY2" fmla="*/ 3933056 h 3933056"/>
              <a:gd name="connsiteX3" fmla="*/ 0 w 1872208"/>
              <a:gd name="connsiteY3" fmla="*/ 3933056 h 3933056"/>
              <a:gd name="connsiteX0" fmla="*/ 0 w 899592"/>
              <a:gd name="connsiteY0" fmla="*/ 3933056 h 3933056"/>
              <a:gd name="connsiteX1" fmla="*/ 0 w 899592"/>
              <a:gd name="connsiteY1" fmla="*/ 0 h 3933056"/>
              <a:gd name="connsiteX2" fmla="*/ 899592 w 899592"/>
              <a:gd name="connsiteY2" fmla="*/ 3744416 h 3933056"/>
              <a:gd name="connsiteX3" fmla="*/ 0 w 899592"/>
              <a:gd name="connsiteY3" fmla="*/ 3933056 h 3933056"/>
              <a:gd name="connsiteX0" fmla="*/ 0 w 1475656"/>
              <a:gd name="connsiteY0" fmla="*/ 3933056 h 3933056"/>
              <a:gd name="connsiteX1" fmla="*/ 0 w 1475656"/>
              <a:gd name="connsiteY1" fmla="*/ 0 h 3933056"/>
              <a:gd name="connsiteX2" fmla="*/ 1475656 w 1475656"/>
              <a:gd name="connsiteY2" fmla="*/ 3933056 h 3933056"/>
              <a:gd name="connsiteX3" fmla="*/ 0 w 1475656"/>
              <a:gd name="connsiteY3" fmla="*/ 3933056 h 3933056"/>
              <a:gd name="connsiteX0" fmla="*/ 0 w 1475656"/>
              <a:gd name="connsiteY0" fmla="*/ 4005064 h 4005064"/>
              <a:gd name="connsiteX1" fmla="*/ 0 w 1475656"/>
              <a:gd name="connsiteY1" fmla="*/ 0 h 4005064"/>
              <a:gd name="connsiteX2" fmla="*/ 1475656 w 1475656"/>
              <a:gd name="connsiteY2" fmla="*/ 4005064 h 4005064"/>
              <a:gd name="connsiteX3" fmla="*/ 0 w 1475656"/>
              <a:gd name="connsiteY3" fmla="*/ 4005064 h 4005064"/>
              <a:gd name="connsiteX0" fmla="*/ 0 w 1475656"/>
              <a:gd name="connsiteY0" fmla="*/ 4005064 h 4005064"/>
              <a:gd name="connsiteX1" fmla="*/ 0 w 1475656"/>
              <a:gd name="connsiteY1" fmla="*/ 0 h 4005064"/>
              <a:gd name="connsiteX2" fmla="*/ 1475656 w 1475656"/>
              <a:gd name="connsiteY2" fmla="*/ 4005064 h 4005064"/>
              <a:gd name="connsiteX3" fmla="*/ 0 w 1475656"/>
              <a:gd name="connsiteY3" fmla="*/ 4005064 h 4005064"/>
              <a:gd name="connsiteX0" fmla="*/ 0 w 1475656"/>
              <a:gd name="connsiteY0" fmla="*/ 4077072 h 4077072"/>
              <a:gd name="connsiteX1" fmla="*/ 0 w 1475656"/>
              <a:gd name="connsiteY1" fmla="*/ 0 h 4077072"/>
              <a:gd name="connsiteX2" fmla="*/ 1475656 w 1475656"/>
              <a:gd name="connsiteY2" fmla="*/ 4077072 h 4077072"/>
              <a:gd name="connsiteX3" fmla="*/ 0 w 1475656"/>
              <a:gd name="connsiteY3" fmla="*/ 4077072 h 4077072"/>
            </a:gdLst>
            <a:ahLst/>
            <a:cxnLst>
              <a:cxn ang="0">
                <a:pos x="connsiteX0" y="connsiteY0"/>
              </a:cxn>
              <a:cxn ang="0">
                <a:pos x="connsiteX1" y="connsiteY1"/>
              </a:cxn>
              <a:cxn ang="0">
                <a:pos x="connsiteX2" y="connsiteY2"/>
              </a:cxn>
              <a:cxn ang="0">
                <a:pos x="connsiteX3" y="connsiteY3"/>
              </a:cxn>
            </a:cxnLst>
            <a:rect l="l" t="t" r="r" b="b"/>
            <a:pathLst>
              <a:path w="1475656" h="4077072">
                <a:moveTo>
                  <a:pt x="0" y="4077072"/>
                </a:moveTo>
                <a:lnTo>
                  <a:pt x="0" y="0"/>
                </a:lnTo>
                <a:lnTo>
                  <a:pt x="1475656" y="4077072"/>
                </a:lnTo>
                <a:lnTo>
                  <a:pt x="0" y="4077072"/>
                </a:lnTo>
                <a:close/>
              </a:path>
            </a:pathLst>
          </a:custGeom>
          <a:solidFill>
            <a:srgbClr val="4975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pic>
        <p:nvPicPr>
          <p:cNvPr id="6" name="Picture 13" descr="Picture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9750" y="549275"/>
            <a:ext cx="2762250"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Rectangle 2"/>
          <p:cNvSpPr>
            <a:spLocks noGrp="1" noChangeArrowheads="1"/>
          </p:cNvSpPr>
          <p:nvPr>
            <p:ph type="ctrTitle"/>
          </p:nvPr>
        </p:nvSpPr>
        <p:spPr>
          <a:xfrm>
            <a:off x="685800" y="2130425"/>
            <a:ext cx="6910388" cy="793750"/>
          </a:xfrm>
        </p:spPr>
        <p:txBody>
          <a:bodyPr wrap="none"/>
          <a:lstStyle>
            <a:lvl1pPr>
              <a:defRPr sz="3600">
                <a:solidFill>
                  <a:schemeClr val="tx1"/>
                </a:solidFill>
              </a:defRPr>
            </a:lvl1pPr>
          </a:lstStyle>
          <a:p>
            <a:r>
              <a:rPr lang="en-GB"/>
              <a:t>Click to edit Master title </a:t>
            </a:r>
          </a:p>
        </p:txBody>
      </p:sp>
      <p:sp>
        <p:nvSpPr>
          <p:cNvPr id="9219" name="Rectangle 3"/>
          <p:cNvSpPr>
            <a:spLocks noGrp="1" noChangeArrowheads="1"/>
          </p:cNvSpPr>
          <p:nvPr>
            <p:ph type="subTitle" idx="1"/>
          </p:nvPr>
        </p:nvSpPr>
        <p:spPr>
          <a:xfrm>
            <a:off x="684213" y="2924175"/>
            <a:ext cx="6911975" cy="720725"/>
          </a:xfrm>
        </p:spPr>
        <p:txBody>
          <a:bodyPr/>
          <a:lstStyle>
            <a:lvl1pPr marL="0" indent="0">
              <a:buFontTx/>
              <a:buNone/>
              <a:defRPr sz="3600">
                <a:solidFill>
                  <a:srgbClr val="497593"/>
                </a:solidFill>
              </a:defRPr>
            </a:lvl1pPr>
          </a:lstStyle>
          <a:p>
            <a:r>
              <a:rPr lang="en-GB" dirty="0"/>
              <a:t>Click to edit Master subtitle </a:t>
            </a:r>
          </a:p>
        </p:txBody>
      </p:sp>
      <p:sp>
        <p:nvSpPr>
          <p:cNvPr id="7" name="Rectangle 4"/>
          <p:cNvSpPr>
            <a:spLocks noGrp="1" noChangeArrowheads="1"/>
          </p:cNvSpPr>
          <p:nvPr>
            <p:ph type="dt" sz="half" idx="10"/>
          </p:nvPr>
        </p:nvSpPr>
        <p:spPr>
          <a:xfrm>
            <a:off x="457200" y="6245225"/>
            <a:ext cx="2133600" cy="476250"/>
          </a:xfrm>
        </p:spPr>
        <p:txBody>
          <a:bodyPr/>
          <a:lstStyle>
            <a:lvl1pPr fontAlgn="auto">
              <a:spcBef>
                <a:spcPts val="0"/>
              </a:spcBef>
              <a:spcAft>
                <a:spcPts val="0"/>
              </a:spcAft>
              <a:defRPr/>
            </a:lvl1pPr>
          </a:lstStyle>
          <a:p>
            <a:pPr>
              <a:defRPr/>
            </a:pPr>
            <a:endParaRPr lang="en-GB"/>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898A7DE-1261-4646-B15E-0A5FC9258D53}" type="slidenum">
              <a:rPr lang="en-GB"/>
              <a:pPr>
                <a:defRPr/>
              </a:pPr>
              <a:t>‹#›</a:t>
            </a:fld>
            <a:endParaRPr lang="en-GB"/>
          </a:p>
        </p:txBody>
      </p:sp>
    </p:spTree>
    <p:extLst>
      <p:ext uri="{BB962C8B-B14F-4D97-AF65-F5344CB8AC3E}">
        <p14:creationId xmlns:p14="http://schemas.microsoft.com/office/powerpoint/2010/main" val="124597362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21F37FD1-53E5-47B1-9651-D59067DEE199}" type="slidenum">
              <a:rPr lang="en-GB"/>
              <a:pPr>
                <a:defRPr/>
              </a:pPr>
              <a:t>‹#›</a:t>
            </a:fld>
            <a:endParaRPr lang="en-GB"/>
          </a:p>
        </p:txBody>
      </p:sp>
    </p:spTree>
    <p:extLst>
      <p:ext uri="{BB962C8B-B14F-4D97-AF65-F5344CB8AC3E}">
        <p14:creationId xmlns:p14="http://schemas.microsoft.com/office/powerpoint/2010/main" val="311143324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9041127-717E-4A38-A21B-2638787B1444}" type="slidenum">
              <a:rPr lang="en-GB"/>
              <a:pPr>
                <a:defRPr/>
              </a:pPr>
              <a:t>‹#›</a:t>
            </a:fld>
            <a:endParaRPr lang="en-GB"/>
          </a:p>
        </p:txBody>
      </p:sp>
    </p:spTree>
    <p:extLst>
      <p:ext uri="{BB962C8B-B14F-4D97-AF65-F5344CB8AC3E}">
        <p14:creationId xmlns:p14="http://schemas.microsoft.com/office/powerpoint/2010/main" val="247121427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18F698B-E659-4CFB-993A-989A14CE2011}" type="slidenum">
              <a:rPr lang="en-GB"/>
              <a:pPr>
                <a:defRPr/>
              </a:pPr>
              <a:t>‹#›</a:t>
            </a:fld>
            <a:endParaRPr lang="en-GB"/>
          </a:p>
        </p:txBody>
      </p:sp>
    </p:spTree>
    <p:extLst>
      <p:ext uri="{BB962C8B-B14F-4D97-AF65-F5344CB8AC3E}">
        <p14:creationId xmlns:p14="http://schemas.microsoft.com/office/powerpoint/2010/main" val="339764944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3175" y="274638"/>
            <a:ext cx="1963738"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57435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5CC88A11-BDE8-426F-835D-228B523B77A7}" type="slidenum">
              <a:rPr lang="en-GB"/>
              <a:pPr>
                <a:defRPr/>
              </a:pPr>
              <a:t>‹#›</a:t>
            </a:fld>
            <a:endParaRPr lang="en-GB"/>
          </a:p>
        </p:txBody>
      </p:sp>
    </p:spTree>
    <p:extLst>
      <p:ext uri="{BB962C8B-B14F-4D97-AF65-F5344CB8AC3E}">
        <p14:creationId xmlns:p14="http://schemas.microsoft.com/office/powerpoint/2010/main" val="344145106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Media Placeholder 3"/>
          <p:cNvSpPr>
            <a:spLocks noGrp="1"/>
          </p:cNvSpPr>
          <p:nvPr>
            <p:ph type="media" sz="half" idx="2"/>
          </p:nvPr>
        </p:nvSpPr>
        <p:spPr>
          <a:xfrm>
            <a:off x="4648200" y="1600200"/>
            <a:ext cx="4038600" cy="4525963"/>
          </a:xfrm>
        </p:spPr>
        <p:txBody>
          <a:bodyPr/>
          <a:lstStyle/>
          <a:p>
            <a:pPr lvl="0"/>
            <a:endParaRPr lang="en-GB" noProof="0" smtClean="0"/>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0EF5D46A-F4EA-4A9C-A4C1-92FF7AD2060A}" type="slidenum">
              <a:rPr lang="en-GB"/>
              <a:pPr>
                <a:defRPr/>
              </a:pPr>
              <a:t>‹#›</a:t>
            </a:fld>
            <a:endParaRPr lang="en-GB"/>
          </a:p>
        </p:txBody>
      </p:sp>
    </p:spTree>
    <p:extLst>
      <p:ext uri="{BB962C8B-B14F-4D97-AF65-F5344CB8AC3E}">
        <p14:creationId xmlns:p14="http://schemas.microsoft.com/office/powerpoint/2010/main" val="3500572123"/>
      </p:ext>
    </p:extLst>
  </p:cSld>
  <p:clrMapOvr>
    <a:masterClrMapping/>
  </p:clrMapOvr>
  <p:transition>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fontAlgn="auto">
              <a:spcBef>
                <a:spcPts val="0"/>
              </a:spcBef>
              <a:spcAft>
                <a:spcPts val="0"/>
              </a:spcAft>
              <a:defRPr>
                <a:solidFill>
                  <a:prstClr val="black">
                    <a:tint val="75000"/>
                  </a:prstClr>
                </a:solidFill>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solidFill>
                  <a:prstClr val="black">
                    <a:tint val="75000"/>
                  </a:prstClr>
                </a:solidFill>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solidFill>
                  <a:prstClr val="black">
                    <a:tint val="75000"/>
                  </a:prstClr>
                </a:solidFill>
              </a:defRPr>
            </a:lvl1pPr>
          </a:lstStyle>
          <a:p>
            <a:pPr>
              <a:defRPr/>
            </a:pPr>
            <a:fld id="{CB14E55B-70FE-4143-A123-385BB2299EE8}" type="slidenum">
              <a:rPr lang="en-GB"/>
              <a:pPr>
                <a:defRPr/>
              </a:pPr>
              <a:t>‹#›</a:t>
            </a:fld>
            <a:endParaRPr lang="en-GB"/>
          </a:p>
        </p:txBody>
      </p:sp>
    </p:spTree>
    <p:extLst>
      <p:ext uri="{BB962C8B-B14F-4D97-AF65-F5344CB8AC3E}">
        <p14:creationId xmlns:p14="http://schemas.microsoft.com/office/powerpoint/2010/main" val="87952911"/>
      </p:ext>
    </p:extLst>
  </p:cSld>
  <p:clrMapOvr>
    <a:masterClrMapping/>
  </p:clrMapOvr>
  <p:transition>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85800" y="1981200"/>
            <a:ext cx="7772400" cy="4114800"/>
          </a:xfrm>
        </p:spPr>
        <p:txBody>
          <a:bodyPr rtlCol="0">
            <a:normAutofit/>
          </a:bodyPr>
          <a:lstStyle/>
          <a:p>
            <a:pPr lvl="0"/>
            <a:endParaRPr lang="en-GB" noProof="0"/>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39A93B0-5EE6-4CFC-875A-2433594B731C}" type="slidenum">
              <a:rPr lang="en-US"/>
              <a:pPr>
                <a:defRPr/>
              </a:pPr>
              <a:t>‹#›</a:t>
            </a:fld>
            <a:endParaRPr lang="en-US"/>
          </a:p>
        </p:txBody>
      </p:sp>
    </p:spTree>
    <p:extLst>
      <p:ext uri="{BB962C8B-B14F-4D97-AF65-F5344CB8AC3E}">
        <p14:creationId xmlns:p14="http://schemas.microsoft.com/office/powerpoint/2010/main" val="3270364400"/>
      </p:ext>
    </p:extLst>
  </p:cSld>
  <p:clrMapOvr>
    <a:masterClrMapping/>
  </p:clrMapOvr>
  <p:transition>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CEOP logo v8 colour CMYK outlined.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9750" y="5157788"/>
            <a:ext cx="936625"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4"/>
          <p:cNvSpPr/>
          <p:nvPr userDrawn="1"/>
        </p:nvSpPr>
        <p:spPr>
          <a:xfrm rot="10800000">
            <a:off x="7019925" y="0"/>
            <a:ext cx="2124075" cy="5867400"/>
          </a:xfrm>
          <a:custGeom>
            <a:avLst/>
            <a:gdLst>
              <a:gd name="connsiteX0" fmla="*/ 0 w 1872208"/>
              <a:gd name="connsiteY0" fmla="*/ 2448272 h 2448272"/>
              <a:gd name="connsiteX1" fmla="*/ 0 w 1872208"/>
              <a:gd name="connsiteY1" fmla="*/ 0 h 2448272"/>
              <a:gd name="connsiteX2" fmla="*/ 1872208 w 1872208"/>
              <a:gd name="connsiteY2" fmla="*/ 2448272 h 2448272"/>
              <a:gd name="connsiteX3" fmla="*/ 0 w 1872208"/>
              <a:gd name="connsiteY3" fmla="*/ 2448272 h 2448272"/>
              <a:gd name="connsiteX0" fmla="*/ 0 w 1872208"/>
              <a:gd name="connsiteY0" fmla="*/ 3933056 h 3933056"/>
              <a:gd name="connsiteX1" fmla="*/ 0 w 1872208"/>
              <a:gd name="connsiteY1" fmla="*/ 0 h 3933056"/>
              <a:gd name="connsiteX2" fmla="*/ 1872208 w 1872208"/>
              <a:gd name="connsiteY2" fmla="*/ 3933056 h 3933056"/>
              <a:gd name="connsiteX3" fmla="*/ 0 w 1872208"/>
              <a:gd name="connsiteY3" fmla="*/ 3933056 h 3933056"/>
              <a:gd name="connsiteX0" fmla="*/ 0 w 899592"/>
              <a:gd name="connsiteY0" fmla="*/ 3933056 h 3933056"/>
              <a:gd name="connsiteX1" fmla="*/ 0 w 899592"/>
              <a:gd name="connsiteY1" fmla="*/ 0 h 3933056"/>
              <a:gd name="connsiteX2" fmla="*/ 899592 w 899592"/>
              <a:gd name="connsiteY2" fmla="*/ 3744416 h 3933056"/>
              <a:gd name="connsiteX3" fmla="*/ 0 w 899592"/>
              <a:gd name="connsiteY3" fmla="*/ 3933056 h 3933056"/>
              <a:gd name="connsiteX0" fmla="*/ 0 w 1475656"/>
              <a:gd name="connsiteY0" fmla="*/ 3933056 h 3933056"/>
              <a:gd name="connsiteX1" fmla="*/ 0 w 1475656"/>
              <a:gd name="connsiteY1" fmla="*/ 0 h 3933056"/>
              <a:gd name="connsiteX2" fmla="*/ 1475656 w 1475656"/>
              <a:gd name="connsiteY2" fmla="*/ 3933056 h 3933056"/>
              <a:gd name="connsiteX3" fmla="*/ 0 w 1475656"/>
              <a:gd name="connsiteY3" fmla="*/ 3933056 h 3933056"/>
              <a:gd name="connsiteX0" fmla="*/ 0 w 1475656"/>
              <a:gd name="connsiteY0" fmla="*/ 4005064 h 4005064"/>
              <a:gd name="connsiteX1" fmla="*/ 0 w 1475656"/>
              <a:gd name="connsiteY1" fmla="*/ 0 h 4005064"/>
              <a:gd name="connsiteX2" fmla="*/ 1475656 w 1475656"/>
              <a:gd name="connsiteY2" fmla="*/ 4005064 h 4005064"/>
              <a:gd name="connsiteX3" fmla="*/ 0 w 1475656"/>
              <a:gd name="connsiteY3" fmla="*/ 4005064 h 4005064"/>
              <a:gd name="connsiteX0" fmla="*/ 0 w 1475656"/>
              <a:gd name="connsiteY0" fmla="*/ 4005064 h 4005064"/>
              <a:gd name="connsiteX1" fmla="*/ 0 w 1475656"/>
              <a:gd name="connsiteY1" fmla="*/ 0 h 4005064"/>
              <a:gd name="connsiteX2" fmla="*/ 1475656 w 1475656"/>
              <a:gd name="connsiteY2" fmla="*/ 4005064 h 4005064"/>
              <a:gd name="connsiteX3" fmla="*/ 0 w 1475656"/>
              <a:gd name="connsiteY3" fmla="*/ 4005064 h 4005064"/>
              <a:gd name="connsiteX0" fmla="*/ 0 w 1475656"/>
              <a:gd name="connsiteY0" fmla="*/ 4077072 h 4077072"/>
              <a:gd name="connsiteX1" fmla="*/ 0 w 1475656"/>
              <a:gd name="connsiteY1" fmla="*/ 0 h 4077072"/>
              <a:gd name="connsiteX2" fmla="*/ 1475656 w 1475656"/>
              <a:gd name="connsiteY2" fmla="*/ 4077072 h 4077072"/>
              <a:gd name="connsiteX3" fmla="*/ 0 w 1475656"/>
              <a:gd name="connsiteY3" fmla="*/ 4077072 h 4077072"/>
            </a:gdLst>
            <a:ahLst/>
            <a:cxnLst>
              <a:cxn ang="0">
                <a:pos x="connsiteX0" y="connsiteY0"/>
              </a:cxn>
              <a:cxn ang="0">
                <a:pos x="connsiteX1" y="connsiteY1"/>
              </a:cxn>
              <a:cxn ang="0">
                <a:pos x="connsiteX2" y="connsiteY2"/>
              </a:cxn>
              <a:cxn ang="0">
                <a:pos x="connsiteX3" y="connsiteY3"/>
              </a:cxn>
            </a:cxnLst>
            <a:rect l="l" t="t" r="r" b="b"/>
            <a:pathLst>
              <a:path w="1475656" h="4077072">
                <a:moveTo>
                  <a:pt x="0" y="4077072"/>
                </a:moveTo>
                <a:lnTo>
                  <a:pt x="0" y="0"/>
                </a:lnTo>
                <a:lnTo>
                  <a:pt x="1475656" y="4077072"/>
                </a:lnTo>
                <a:lnTo>
                  <a:pt x="0" y="4077072"/>
                </a:lnTo>
                <a:close/>
              </a:path>
            </a:pathLst>
          </a:custGeom>
          <a:solidFill>
            <a:srgbClr val="4975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pic>
        <p:nvPicPr>
          <p:cNvPr id="6" name="Picture 13" descr="Picture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9750" y="549275"/>
            <a:ext cx="2762250"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Rectangle 2"/>
          <p:cNvSpPr>
            <a:spLocks noGrp="1" noChangeArrowheads="1"/>
          </p:cNvSpPr>
          <p:nvPr>
            <p:ph type="ctrTitle"/>
          </p:nvPr>
        </p:nvSpPr>
        <p:spPr>
          <a:xfrm>
            <a:off x="685800" y="2130425"/>
            <a:ext cx="6910388" cy="793750"/>
          </a:xfrm>
        </p:spPr>
        <p:txBody>
          <a:bodyPr wrap="none"/>
          <a:lstStyle>
            <a:lvl1pPr>
              <a:defRPr sz="3600">
                <a:solidFill>
                  <a:schemeClr val="tx1"/>
                </a:solidFill>
              </a:defRPr>
            </a:lvl1pPr>
          </a:lstStyle>
          <a:p>
            <a:r>
              <a:rPr lang="en-GB"/>
              <a:t>Click to edit Master title </a:t>
            </a:r>
          </a:p>
        </p:txBody>
      </p:sp>
      <p:sp>
        <p:nvSpPr>
          <p:cNvPr id="9219" name="Rectangle 3"/>
          <p:cNvSpPr>
            <a:spLocks noGrp="1" noChangeArrowheads="1"/>
          </p:cNvSpPr>
          <p:nvPr>
            <p:ph type="subTitle" idx="1"/>
          </p:nvPr>
        </p:nvSpPr>
        <p:spPr>
          <a:xfrm>
            <a:off x="684213" y="2924175"/>
            <a:ext cx="6911975" cy="720725"/>
          </a:xfrm>
        </p:spPr>
        <p:txBody>
          <a:bodyPr/>
          <a:lstStyle>
            <a:lvl1pPr marL="0" indent="0">
              <a:buFontTx/>
              <a:buNone/>
              <a:defRPr sz="3600">
                <a:solidFill>
                  <a:srgbClr val="497593"/>
                </a:solidFill>
              </a:defRPr>
            </a:lvl1pPr>
          </a:lstStyle>
          <a:p>
            <a:r>
              <a:rPr lang="en-GB" dirty="0"/>
              <a:t>Click to edit Master subtitle </a:t>
            </a:r>
          </a:p>
        </p:txBody>
      </p:sp>
      <p:sp>
        <p:nvSpPr>
          <p:cNvPr id="7" name="Rectangle 4"/>
          <p:cNvSpPr>
            <a:spLocks noGrp="1" noChangeArrowheads="1"/>
          </p:cNvSpPr>
          <p:nvPr>
            <p:ph type="dt" sz="half" idx="10"/>
          </p:nvPr>
        </p:nvSpPr>
        <p:spPr>
          <a:xfrm>
            <a:off x="457200" y="6245225"/>
            <a:ext cx="2133600" cy="476250"/>
          </a:xfrm>
        </p:spPr>
        <p:txBody>
          <a:bodyPr/>
          <a:lstStyle>
            <a:lvl1pPr fontAlgn="auto">
              <a:spcBef>
                <a:spcPts val="0"/>
              </a:spcBef>
              <a:spcAft>
                <a:spcPts val="0"/>
              </a:spcAft>
              <a:defRPr/>
            </a:lvl1pPr>
          </a:lstStyle>
          <a:p>
            <a:pPr>
              <a:defRPr/>
            </a:pPr>
            <a:endParaRPr lang="en-GB"/>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7FB9ED59-9C3A-4879-B523-20409D4673AD}" type="slidenum">
              <a:rPr lang="en-GB"/>
              <a:pPr>
                <a:defRPr/>
              </a:pPr>
              <a:t>‹#›</a:t>
            </a:fld>
            <a:endParaRPr lang="en-GB"/>
          </a:p>
        </p:txBody>
      </p:sp>
    </p:spTree>
    <p:extLst>
      <p:ext uri="{BB962C8B-B14F-4D97-AF65-F5344CB8AC3E}">
        <p14:creationId xmlns:p14="http://schemas.microsoft.com/office/powerpoint/2010/main" val="269369710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EDC45B50-1757-45C2-A07E-18D78D0DAAA7}" type="slidenum">
              <a:rPr lang="en-GB"/>
              <a:pPr>
                <a:defRPr/>
              </a:pPr>
              <a:t>‹#›</a:t>
            </a:fld>
            <a:endParaRPr lang="en-GB"/>
          </a:p>
        </p:txBody>
      </p:sp>
    </p:spTree>
    <p:extLst>
      <p:ext uri="{BB962C8B-B14F-4D97-AF65-F5344CB8AC3E}">
        <p14:creationId xmlns:p14="http://schemas.microsoft.com/office/powerpoint/2010/main" val="299265696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7D696403-6E8B-4B95-9819-9D3E5EF9BB9C}" type="slidenum">
              <a:rPr lang="en-GB"/>
              <a:pPr>
                <a:defRPr/>
              </a:pPr>
              <a:t>‹#›</a:t>
            </a:fld>
            <a:endParaRPr lang="en-GB"/>
          </a:p>
        </p:txBody>
      </p:sp>
    </p:spTree>
    <p:extLst>
      <p:ext uri="{BB962C8B-B14F-4D97-AF65-F5344CB8AC3E}">
        <p14:creationId xmlns:p14="http://schemas.microsoft.com/office/powerpoint/2010/main" val="1756201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2FB8A480-8401-4A0F-B2A2-C36CE183517D}" type="slidenum">
              <a:rPr lang="en-GB"/>
              <a:pPr>
                <a:defRPr/>
              </a:pPr>
              <a:t>‹#›</a:t>
            </a:fld>
            <a:endParaRPr lang="en-GB"/>
          </a:p>
        </p:txBody>
      </p:sp>
    </p:spTree>
    <p:extLst>
      <p:ext uri="{BB962C8B-B14F-4D97-AF65-F5344CB8AC3E}">
        <p14:creationId xmlns:p14="http://schemas.microsoft.com/office/powerpoint/2010/main" val="381818220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3852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462463" y="1600200"/>
            <a:ext cx="38544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580C6B4-864D-45AA-A766-B32B23274105}" type="slidenum">
              <a:rPr lang="en-GB"/>
              <a:pPr>
                <a:defRPr/>
              </a:pPr>
              <a:t>‹#›</a:t>
            </a:fld>
            <a:endParaRPr lang="en-GB"/>
          </a:p>
        </p:txBody>
      </p:sp>
    </p:spTree>
    <p:extLst>
      <p:ext uri="{BB962C8B-B14F-4D97-AF65-F5344CB8AC3E}">
        <p14:creationId xmlns:p14="http://schemas.microsoft.com/office/powerpoint/2010/main" val="175890809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995A3A5-1BBC-4D73-B468-9B7325E47D89}" type="slidenum">
              <a:rPr lang="en-GB"/>
              <a:pPr>
                <a:defRPr/>
              </a:pPr>
              <a:t>‹#›</a:t>
            </a:fld>
            <a:endParaRPr lang="en-GB"/>
          </a:p>
        </p:txBody>
      </p:sp>
    </p:spTree>
    <p:extLst>
      <p:ext uri="{BB962C8B-B14F-4D97-AF65-F5344CB8AC3E}">
        <p14:creationId xmlns:p14="http://schemas.microsoft.com/office/powerpoint/2010/main" val="340505210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501B3688-428F-4C5C-9F76-3061A18C0B5A}" type="slidenum">
              <a:rPr lang="en-GB"/>
              <a:pPr>
                <a:defRPr/>
              </a:pPr>
              <a:t>‹#›</a:t>
            </a:fld>
            <a:endParaRPr lang="en-GB"/>
          </a:p>
        </p:txBody>
      </p:sp>
    </p:spTree>
    <p:extLst>
      <p:ext uri="{BB962C8B-B14F-4D97-AF65-F5344CB8AC3E}">
        <p14:creationId xmlns:p14="http://schemas.microsoft.com/office/powerpoint/2010/main" val="16309149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CA5C9808-8094-468C-AFBA-CCE37AEAB56B}" type="slidenum">
              <a:rPr lang="en-GB"/>
              <a:pPr>
                <a:defRPr/>
              </a:pPr>
              <a:t>‹#›</a:t>
            </a:fld>
            <a:endParaRPr lang="en-GB"/>
          </a:p>
        </p:txBody>
      </p:sp>
    </p:spTree>
    <p:extLst>
      <p:ext uri="{BB962C8B-B14F-4D97-AF65-F5344CB8AC3E}">
        <p14:creationId xmlns:p14="http://schemas.microsoft.com/office/powerpoint/2010/main" val="383466063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859F315-681B-4FCC-B2A8-DD32F1E47D36}" type="slidenum">
              <a:rPr lang="en-GB"/>
              <a:pPr>
                <a:defRPr/>
              </a:pPr>
              <a:t>‹#›</a:t>
            </a:fld>
            <a:endParaRPr lang="en-GB"/>
          </a:p>
        </p:txBody>
      </p:sp>
    </p:spTree>
    <p:extLst>
      <p:ext uri="{BB962C8B-B14F-4D97-AF65-F5344CB8AC3E}">
        <p14:creationId xmlns:p14="http://schemas.microsoft.com/office/powerpoint/2010/main" val="51372697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0133E396-DC42-4D2D-9189-BCC070EDDA06}" type="slidenum">
              <a:rPr lang="en-GB"/>
              <a:pPr>
                <a:defRPr/>
              </a:pPr>
              <a:t>‹#›</a:t>
            </a:fld>
            <a:endParaRPr lang="en-GB"/>
          </a:p>
        </p:txBody>
      </p:sp>
    </p:spTree>
    <p:extLst>
      <p:ext uri="{BB962C8B-B14F-4D97-AF65-F5344CB8AC3E}">
        <p14:creationId xmlns:p14="http://schemas.microsoft.com/office/powerpoint/2010/main" val="18510820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5B2FE86-C6A6-4604-B2E3-F45EF4BDB999}" type="slidenum">
              <a:rPr lang="en-GB"/>
              <a:pPr>
                <a:defRPr/>
              </a:pPr>
              <a:t>‹#›</a:t>
            </a:fld>
            <a:endParaRPr lang="en-GB"/>
          </a:p>
        </p:txBody>
      </p:sp>
    </p:spTree>
    <p:extLst>
      <p:ext uri="{BB962C8B-B14F-4D97-AF65-F5344CB8AC3E}">
        <p14:creationId xmlns:p14="http://schemas.microsoft.com/office/powerpoint/2010/main" val="68411715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3175" y="274638"/>
            <a:ext cx="1963738"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57435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92AFF34D-A486-4374-88A7-831409A8C82F}" type="slidenum">
              <a:rPr lang="en-GB"/>
              <a:pPr>
                <a:defRPr/>
              </a:pPr>
              <a:t>‹#›</a:t>
            </a:fld>
            <a:endParaRPr lang="en-GB"/>
          </a:p>
        </p:txBody>
      </p:sp>
    </p:spTree>
    <p:extLst>
      <p:ext uri="{BB962C8B-B14F-4D97-AF65-F5344CB8AC3E}">
        <p14:creationId xmlns:p14="http://schemas.microsoft.com/office/powerpoint/2010/main" val="148528883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Media Placeholder 3"/>
          <p:cNvSpPr>
            <a:spLocks noGrp="1"/>
          </p:cNvSpPr>
          <p:nvPr>
            <p:ph type="media" sz="half" idx="2"/>
          </p:nvPr>
        </p:nvSpPr>
        <p:spPr>
          <a:xfrm>
            <a:off x="4648200" y="1600200"/>
            <a:ext cx="4038600" cy="4525963"/>
          </a:xfrm>
        </p:spPr>
        <p:txBody>
          <a:bodyPr/>
          <a:lstStyle/>
          <a:p>
            <a:pPr lvl="0"/>
            <a:endParaRPr lang="en-GB" noProof="0" smtClean="0"/>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0D4FAB1A-FD0D-4BBD-9A65-69A093E65FDB}" type="slidenum">
              <a:rPr lang="en-GB"/>
              <a:pPr>
                <a:defRPr/>
              </a:pPr>
              <a:t>‹#›</a:t>
            </a:fld>
            <a:endParaRPr lang="en-GB"/>
          </a:p>
        </p:txBody>
      </p:sp>
    </p:spTree>
    <p:extLst>
      <p:ext uri="{BB962C8B-B14F-4D97-AF65-F5344CB8AC3E}">
        <p14:creationId xmlns:p14="http://schemas.microsoft.com/office/powerpoint/2010/main" val="2618047908"/>
      </p:ext>
    </p:extLst>
  </p:cSld>
  <p:clrMapOvr>
    <a:masterClrMapping/>
  </p:clrMapOvr>
  <p:transition>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fontAlgn="auto">
              <a:spcBef>
                <a:spcPts val="0"/>
              </a:spcBef>
              <a:spcAft>
                <a:spcPts val="0"/>
              </a:spcAft>
              <a:defRPr>
                <a:solidFill>
                  <a:prstClr val="black">
                    <a:tint val="75000"/>
                  </a:prstClr>
                </a:solidFill>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solidFill>
                  <a:prstClr val="black">
                    <a:tint val="75000"/>
                  </a:prstClr>
                </a:solidFill>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solidFill>
                  <a:prstClr val="black">
                    <a:tint val="75000"/>
                  </a:prstClr>
                </a:solidFill>
              </a:defRPr>
            </a:lvl1pPr>
          </a:lstStyle>
          <a:p>
            <a:pPr>
              <a:defRPr/>
            </a:pPr>
            <a:fld id="{2EF289D3-8C62-44B3-9DFE-B1B1D16F4079}" type="slidenum">
              <a:rPr lang="en-GB"/>
              <a:pPr>
                <a:defRPr/>
              </a:pPr>
              <a:t>‹#›</a:t>
            </a:fld>
            <a:endParaRPr lang="en-GB"/>
          </a:p>
        </p:txBody>
      </p:sp>
    </p:spTree>
    <p:extLst>
      <p:ext uri="{BB962C8B-B14F-4D97-AF65-F5344CB8AC3E}">
        <p14:creationId xmlns:p14="http://schemas.microsoft.com/office/powerpoint/2010/main" val="88973362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2AF50050-7DFE-461A-9C04-1C160016D415}" type="slidenum">
              <a:rPr lang="en-GB"/>
              <a:pPr>
                <a:defRPr/>
              </a:pPr>
              <a:t>‹#›</a:t>
            </a:fld>
            <a:endParaRPr lang="en-GB"/>
          </a:p>
        </p:txBody>
      </p:sp>
    </p:spTree>
    <p:extLst>
      <p:ext uri="{BB962C8B-B14F-4D97-AF65-F5344CB8AC3E}">
        <p14:creationId xmlns:p14="http://schemas.microsoft.com/office/powerpoint/2010/main" val="339608039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85800" y="1981200"/>
            <a:ext cx="7772400" cy="4114800"/>
          </a:xfrm>
        </p:spPr>
        <p:txBody>
          <a:bodyPr rtlCol="0">
            <a:normAutofit/>
          </a:bodyPr>
          <a:lstStyle/>
          <a:p>
            <a:pPr lvl="0"/>
            <a:endParaRPr lang="en-GB" noProof="0"/>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E2D660B2-A286-4032-91A0-45CA4AD51E0A}" type="slidenum">
              <a:rPr lang="en-US"/>
              <a:pPr>
                <a:defRPr/>
              </a:pPr>
              <a:t>‹#›</a:t>
            </a:fld>
            <a:endParaRPr lang="en-US"/>
          </a:p>
        </p:txBody>
      </p:sp>
    </p:spTree>
    <p:extLst>
      <p:ext uri="{BB962C8B-B14F-4D97-AF65-F5344CB8AC3E}">
        <p14:creationId xmlns:p14="http://schemas.microsoft.com/office/powerpoint/2010/main" val="279695975"/>
      </p:ext>
    </p:extLst>
  </p:cSld>
  <p:clrMapOvr>
    <a:masterClrMapping/>
  </p:clrMapOvr>
  <p:transition>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CEOP logo v8 colour CMYK outlined.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9750" y="5157788"/>
            <a:ext cx="936625"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4"/>
          <p:cNvSpPr/>
          <p:nvPr userDrawn="1"/>
        </p:nvSpPr>
        <p:spPr>
          <a:xfrm rot="10800000">
            <a:off x="7019925" y="0"/>
            <a:ext cx="2124075" cy="5867400"/>
          </a:xfrm>
          <a:custGeom>
            <a:avLst/>
            <a:gdLst>
              <a:gd name="connsiteX0" fmla="*/ 0 w 1872208"/>
              <a:gd name="connsiteY0" fmla="*/ 2448272 h 2448272"/>
              <a:gd name="connsiteX1" fmla="*/ 0 w 1872208"/>
              <a:gd name="connsiteY1" fmla="*/ 0 h 2448272"/>
              <a:gd name="connsiteX2" fmla="*/ 1872208 w 1872208"/>
              <a:gd name="connsiteY2" fmla="*/ 2448272 h 2448272"/>
              <a:gd name="connsiteX3" fmla="*/ 0 w 1872208"/>
              <a:gd name="connsiteY3" fmla="*/ 2448272 h 2448272"/>
              <a:gd name="connsiteX0" fmla="*/ 0 w 1872208"/>
              <a:gd name="connsiteY0" fmla="*/ 3933056 h 3933056"/>
              <a:gd name="connsiteX1" fmla="*/ 0 w 1872208"/>
              <a:gd name="connsiteY1" fmla="*/ 0 h 3933056"/>
              <a:gd name="connsiteX2" fmla="*/ 1872208 w 1872208"/>
              <a:gd name="connsiteY2" fmla="*/ 3933056 h 3933056"/>
              <a:gd name="connsiteX3" fmla="*/ 0 w 1872208"/>
              <a:gd name="connsiteY3" fmla="*/ 3933056 h 3933056"/>
              <a:gd name="connsiteX0" fmla="*/ 0 w 899592"/>
              <a:gd name="connsiteY0" fmla="*/ 3933056 h 3933056"/>
              <a:gd name="connsiteX1" fmla="*/ 0 w 899592"/>
              <a:gd name="connsiteY1" fmla="*/ 0 h 3933056"/>
              <a:gd name="connsiteX2" fmla="*/ 899592 w 899592"/>
              <a:gd name="connsiteY2" fmla="*/ 3744416 h 3933056"/>
              <a:gd name="connsiteX3" fmla="*/ 0 w 899592"/>
              <a:gd name="connsiteY3" fmla="*/ 3933056 h 3933056"/>
              <a:gd name="connsiteX0" fmla="*/ 0 w 1475656"/>
              <a:gd name="connsiteY0" fmla="*/ 3933056 h 3933056"/>
              <a:gd name="connsiteX1" fmla="*/ 0 w 1475656"/>
              <a:gd name="connsiteY1" fmla="*/ 0 h 3933056"/>
              <a:gd name="connsiteX2" fmla="*/ 1475656 w 1475656"/>
              <a:gd name="connsiteY2" fmla="*/ 3933056 h 3933056"/>
              <a:gd name="connsiteX3" fmla="*/ 0 w 1475656"/>
              <a:gd name="connsiteY3" fmla="*/ 3933056 h 3933056"/>
              <a:gd name="connsiteX0" fmla="*/ 0 w 1475656"/>
              <a:gd name="connsiteY0" fmla="*/ 4005064 h 4005064"/>
              <a:gd name="connsiteX1" fmla="*/ 0 w 1475656"/>
              <a:gd name="connsiteY1" fmla="*/ 0 h 4005064"/>
              <a:gd name="connsiteX2" fmla="*/ 1475656 w 1475656"/>
              <a:gd name="connsiteY2" fmla="*/ 4005064 h 4005064"/>
              <a:gd name="connsiteX3" fmla="*/ 0 w 1475656"/>
              <a:gd name="connsiteY3" fmla="*/ 4005064 h 4005064"/>
              <a:gd name="connsiteX0" fmla="*/ 0 w 1475656"/>
              <a:gd name="connsiteY0" fmla="*/ 4005064 h 4005064"/>
              <a:gd name="connsiteX1" fmla="*/ 0 w 1475656"/>
              <a:gd name="connsiteY1" fmla="*/ 0 h 4005064"/>
              <a:gd name="connsiteX2" fmla="*/ 1475656 w 1475656"/>
              <a:gd name="connsiteY2" fmla="*/ 4005064 h 4005064"/>
              <a:gd name="connsiteX3" fmla="*/ 0 w 1475656"/>
              <a:gd name="connsiteY3" fmla="*/ 4005064 h 4005064"/>
              <a:gd name="connsiteX0" fmla="*/ 0 w 1475656"/>
              <a:gd name="connsiteY0" fmla="*/ 4077072 h 4077072"/>
              <a:gd name="connsiteX1" fmla="*/ 0 w 1475656"/>
              <a:gd name="connsiteY1" fmla="*/ 0 h 4077072"/>
              <a:gd name="connsiteX2" fmla="*/ 1475656 w 1475656"/>
              <a:gd name="connsiteY2" fmla="*/ 4077072 h 4077072"/>
              <a:gd name="connsiteX3" fmla="*/ 0 w 1475656"/>
              <a:gd name="connsiteY3" fmla="*/ 4077072 h 4077072"/>
            </a:gdLst>
            <a:ahLst/>
            <a:cxnLst>
              <a:cxn ang="0">
                <a:pos x="connsiteX0" y="connsiteY0"/>
              </a:cxn>
              <a:cxn ang="0">
                <a:pos x="connsiteX1" y="connsiteY1"/>
              </a:cxn>
              <a:cxn ang="0">
                <a:pos x="connsiteX2" y="connsiteY2"/>
              </a:cxn>
              <a:cxn ang="0">
                <a:pos x="connsiteX3" y="connsiteY3"/>
              </a:cxn>
            </a:cxnLst>
            <a:rect l="l" t="t" r="r" b="b"/>
            <a:pathLst>
              <a:path w="1475656" h="4077072">
                <a:moveTo>
                  <a:pt x="0" y="4077072"/>
                </a:moveTo>
                <a:lnTo>
                  <a:pt x="0" y="0"/>
                </a:lnTo>
                <a:lnTo>
                  <a:pt x="1475656" y="4077072"/>
                </a:lnTo>
                <a:lnTo>
                  <a:pt x="0" y="4077072"/>
                </a:lnTo>
                <a:close/>
              </a:path>
            </a:pathLst>
          </a:custGeom>
          <a:solidFill>
            <a:srgbClr val="4975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pic>
        <p:nvPicPr>
          <p:cNvPr id="6" name="Picture 13" descr="Picture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9750" y="549275"/>
            <a:ext cx="2762250"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Rectangle 2"/>
          <p:cNvSpPr>
            <a:spLocks noGrp="1" noChangeArrowheads="1"/>
          </p:cNvSpPr>
          <p:nvPr>
            <p:ph type="ctrTitle"/>
          </p:nvPr>
        </p:nvSpPr>
        <p:spPr>
          <a:xfrm>
            <a:off x="685800" y="2130425"/>
            <a:ext cx="6910388" cy="793750"/>
          </a:xfrm>
        </p:spPr>
        <p:txBody>
          <a:bodyPr wrap="none"/>
          <a:lstStyle>
            <a:lvl1pPr>
              <a:defRPr sz="3600">
                <a:solidFill>
                  <a:schemeClr val="tx1"/>
                </a:solidFill>
              </a:defRPr>
            </a:lvl1pPr>
          </a:lstStyle>
          <a:p>
            <a:r>
              <a:rPr lang="en-GB"/>
              <a:t>Click to edit Master title </a:t>
            </a:r>
          </a:p>
        </p:txBody>
      </p:sp>
      <p:sp>
        <p:nvSpPr>
          <p:cNvPr id="9219" name="Rectangle 3"/>
          <p:cNvSpPr>
            <a:spLocks noGrp="1" noChangeArrowheads="1"/>
          </p:cNvSpPr>
          <p:nvPr>
            <p:ph type="subTitle" idx="1"/>
          </p:nvPr>
        </p:nvSpPr>
        <p:spPr>
          <a:xfrm>
            <a:off x="684213" y="2924175"/>
            <a:ext cx="6911975" cy="720725"/>
          </a:xfrm>
        </p:spPr>
        <p:txBody>
          <a:bodyPr/>
          <a:lstStyle>
            <a:lvl1pPr marL="0" indent="0">
              <a:buFontTx/>
              <a:buNone/>
              <a:defRPr sz="3600">
                <a:solidFill>
                  <a:srgbClr val="497593"/>
                </a:solidFill>
              </a:defRPr>
            </a:lvl1pPr>
          </a:lstStyle>
          <a:p>
            <a:r>
              <a:rPr lang="en-GB" dirty="0"/>
              <a:t>Click to edit Master subtitle </a:t>
            </a:r>
          </a:p>
        </p:txBody>
      </p:sp>
      <p:sp>
        <p:nvSpPr>
          <p:cNvPr id="7" name="Rectangle 4"/>
          <p:cNvSpPr>
            <a:spLocks noGrp="1" noChangeArrowheads="1"/>
          </p:cNvSpPr>
          <p:nvPr>
            <p:ph type="dt" sz="half" idx="10"/>
          </p:nvPr>
        </p:nvSpPr>
        <p:spPr>
          <a:xfrm>
            <a:off x="457200" y="6245225"/>
            <a:ext cx="2133600" cy="476250"/>
          </a:xfrm>
        </p:spPr>
        <p:txBody>
          <a:bodyPr/>
          <a:lstStyle>
            <a:lvl1pPr fontAlgn="auto">
              <a:spcBef>
                <a:spcPts val="0"/>
              </a:spcBef>
              <a:spcAft>
                <a:spcPts val="0"/>
              </a:spcAft>
              <a:defRPr/>
            </a:lvl1pPr>
          </a:lstStyle>
          <a:p>
            <a:pPr>
              <a:defRPr/>
            </a:pPr>
            <a:endParaRPr lang="en-GB"/>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5E9FB969-D3E7-428A-BD05-D9235574EAB4}" type="slidenum">
              <a:rPr lang="en-GB"/>
              <a:pPr>
                <a:defRPr/>
              </a:pPr>
              <a:t>‹#›</a:t>
            </a:fld>
            <a:endParaRPr lang="en-GB"/>
          </a:p>
        </p:txBody>
      </p:sp>
    </p:spTree>
    <p:extLst>
      <p:ext uri="{BB962C8B-B14F-4D97-AF65-F5344CB8AC3E}">
        <p14:creationId xmlns:p14="http://schemas.microsoft.com/office/powerpoint/2010/main" val="216932289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C3DF42B-4FE2-4303-BA4D-4F56C3AB01C8}" type="slidenum">
              <a:rPr lang="en-GB"/>
              <a:pPr>
                <a:defRPr/>
              </a:pPr>
              <a:t>‹#›</a:t>
            </a:fld>
            <a:endParaRPr lang="en-GB"/>
          </a:p>
        </p:txBody>
      </p:sp>
    </p:spTree>
    <p:extLst>
      <p:ext uri="{BB962C8B-B14F-4D97-AF65-F5344CB8AC3E}">
        <p14:creationId xmlns:p14="http://schemas.microsoft.com/office/powerpoint/2010/main" val="159211441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1142D684-7535-4925-8D09-FBD1F76CB7E5}" type="slidenum">
              <a:rPr lang="en-GB"/>
              <a:pPr>
                <a:defRPr/>
              </a:pPr>
              <a:t>‹#›</a:t>
            </a:fld>
            <a:endParaRPr lang="en-GB"/>
          </a:p>
        </p:txBody>
      </p:sp>
    </p:spTree>
    <p:extLst>
      <p:ext uri="{BB962C8B-B14F-4D97-AF65-F5344CB8AC3E}">
        <p14:creationId xmlns:p14="http://schemas.microsoft.com/office/powerpoint/2010/main" val="130599462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3852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462463" y="1600200"/>
            <a:ext cx="38544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9D5A373A-8AEB-4369-9696-849F56BF6E0D}" type="slidenum">
              <a:rPr lang="en-GB"/>
              <a:pPr>
                <a:defRPr/>
              </a:pPr>
              <a:t>‹#›</a:t>
            </a:fld>
            <a:endParaRPr lang="en-GB"/>
          </a:p>
        </p:txBody>
      </p:sp>
    </p:spTree>
    <p:extLst>
      <p:ext uri="{BB962C8B-B14F-4D97-AF65-F5344CB8AC3E}">
        <p14:creationId xmlns:p14="http://schemas.microsoft.com/office/powerpoint/2010/main" val="425398048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FAA9E3B7-21C3-4088-B364-893C181497CE}" type="slidenum">
              <a:rPr lang="en-GB"/>
              <a:pPr>
                <a:defRPr/>
              </a:pPr>
              <a:t>‹#›</a:t>
            </a:fld>
            <a:endParaRPr lang="en-GB"/>
          </a:p>
        </p:txBody>
      </p:sp>
    </p:spTree>
    <p:extLst>
      <p:ext uri="{BB962C8B-B14F-4D97-AF65-F5344CB8AC3E}">
        <p14:creationId xmlns:p14="http://schemas.microsoft.com/office/powerpoint/2010/main" val="225939530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54AB0732-524F-48A9-A62A-3380A6EB672B}" type="slidenum">
              <a:rPr lang="en-GB"/>
              <a:pPr>
                <a:defRPr/>
              </a:pPr>
              <a:t>‹#›</a:t>
            </a:fld>
            <a:endParaRPr lang="en-GB"/>
          </a:p>
        </p:txBody>
      </p:sp>
    </p:spTree>
    <p:extLst>
      <p:ext uri="{BB962C8B-B14F-4D97-AF65-F5344CB8AC3E}">
        <p14:creationId xmlns:p14="http://schemas.microsoft.com/office/powerpoint/2010/main" val="255484700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E306E51B-3FF3-4E87-8B10-A11DFC1C6A94}" type="slidenum">
              <a:rPr lang="en-GB"/>
              <a:pPr>
                <a:defRPr/>
              </a:pPr>
              <a:t>‹#›</a:t>
            </a:fld>
            <a:endParaRPr lang="en-GB"/>
          </a:p>
        </p:txBody>
      </p:sp>
    </p:spTree>
    <p:extLst>
      <p:ext uri="{BB962C8B-B14F-4D97-AF65-F5344CB8AC3E}">
        <p14:creationId xmlns:p14="http://schemas.microsoft.com/office/powerpoint/2010/main" val="296866258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1D0739E2-9996-46BE-9ACB-C6F6A747AB26}" type="slidenum">
              <a:rPr lang="en-GB"/>
              <a:pPr>
                <a:defRPr/>
              </a:pPr>
              <a:t>‹#›</a:t>
            </a:fld>
            <a:endParaRPr lang="en-GB"/>
          </a:p>
        </p:txBody>
      </p:sp>
    </p:spTree>
    <p:extLst>
      <p:ext uri="{BB962C8B-B14F-4D97-AF65-F5344CB8AC3E}">
        <p14:creationId xmlns:p14="http://schemas.microsoft.com/office/powerpoint/2010/main" val="217880213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937556B6-27E9-4FF9-BE14-91251E0BD0C3}" type="slidenum">
              <a:rPr lang="en-GB"/>
              <a:pPr>
                <a:defRPr/>
              </a:pPr>
              <a:t>‹#›</a:t>
            </a:fld>
            <a:endParaRPr lang="en-GB"/>
          </a:p>
        </p:txBody>
      </p:sp>
    </p:spTree>
    <p:extLst>
      <p:ext uri="{BB962C8B-B14F-4D97-AF65-F5344CB8AC3E}">
        <p14:creationId xmlns:p14="http://schemas.microsoft.com/office/powerpoint/2010/main" val="120517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3852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462463" y="1600200"/>
            <a:ext cx="38544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56DBADFE-A86C-4EFD-9183-869B0C27ACEF}" type="slidenum">
              <a:rPr lang="en-GB"/>
              <a:pPr>
                <a:defRPr/>
              </a:pPr>
              <a:t>‹#›</a:t>
            </a:fld>
            <a:endParaRPr lang="en-GB"/>
          </a:p>
        </p:txBody>
      </p:sp>
    </p:spTree>
    <p:extLst>
      <p:ext uri="{BB962C8B-B14F-4D97-AF65-F5344CB8AC3E}">
        <p14:creationId xmlns:p14="http://schemas.microsoft.com/office/powerpoint/2010/main" val="189893499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4B6C07E-34D1-4CE0-9D8F-0A58E5535721}" type="slidenum">
              <a:rPr lang="en-GB"/>
              <a:pPr>
                <a:defRPr/>
              </a:pPr>
              <a:t>‹#›</a:t>
            </a:fld>
            <a:endParaRPr lang="en-GB"/>
          </a:p>
        </p:txBody>
      </p:sp>
    </p:spTree>
    <p:extLst>
      <p:ext uri="{BB962C8B-B14F-4D97-AF65-F5344CB8AC3E}">
        <p14:creationId xmlns:p14="http://schemas.microsoft.com/office/powerpoint/2010/main" val="266185804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3175" y="274638"/>
            <a:ext cx="1963738"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57435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775DDD4-FC11-4630-899C-8CEDECAD47B3}" type="slidenum">
              <a:rPr lang="en-GB"/>
              <a:pPr>
                <a:defRPr/>
              </a:pPr>
              <a:t>‹#›</a:t>
            </a:fld>
            <a:endParaRPr lang="en-GB"/>
          </a:p>
        </p:txBody>
      </p:sp>
    </p:spTree>
    <p:extLst>
      <p:ext uri="{BB962C8B-B14F-4D97-AF65-F5344CB8AC3E}">
        <p14:creationId xmlns:p14="http://schemas.microsoft.com/office/powerpoint/2010/main" val="404530647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Media Placeholder 3"/>
          <p:cNvSpPr>
            <a:spLocks noGrp="1"/>
          </p:cNvSpPr>
          <p:nvPr>
            <p:ph type="media" sz="half" idx="2"/>
          </p:nvPr>
        </p:nvSpPr>
        <p:spPr>
          <a:xfrm>
            <a:off x="4648200" y="1600200"/>
            <a:ext cx="4038600" cy="4525963"/>
          </a:xfrm>
        </p:spPr>
        <p:txBody>
          <a:bodyPr/>
          <a:lstStyle/>
          <a:p>
            <a:pPr lvl="0"/>
            <a:endParaRPr lang="en-GB" noProof="0" smtClean="0"/>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705FF403-08C8-4152-BD90-91CDC5C05375}" type="slidenum">
              <a:rPr lang="en-GB"/>
              <a:pPr>
                <a:defRPr/>
              </a:pPr>
              <a:t>‹#›</a:t>
            </a:fld>
            <a:endParaRPr lang="en-GB"/>
          </a:p>
        </p:txBody>
      </p:sp>
    </p:spTree>
    <p:extLst>
      <p:ext uri="{BB962C8B-B14F-4D97-AF65-F5344CB8AC3E}">
        <p14:creationId xmlns:p14="http://schemas.microsoft.com/office/powerpoint/2010/main" val="346448369"/>
      </p:ext>
    </p:extLst>
  </p:cSld>
  <p:clrMapOvr>
    <a:masterClrMapping/>
  </p:clrMapOvr>
  <p:transition>
    <p:fade/>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fontAlgn="auto">
              <a:spcBef>
                <a:spcPts val="0"/>
              </a:spcBef>
              <a:spcAft>
                <a:spcPts val="0"/>
              </a:spcAft>
              <a:defRPr>
                <a:solidFill>
                  <a:prstClr val="black">
                    <a:tint val="75000"/>
                  </a:prstClr>
                </a:solidFill>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solidFill>
                  <a:prstClr val="black">
                    <a:tint val="75000"/>
                  </a:prstClr>
                </a:solidFill>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solidFill>
                  <a:prstClr val="black">
                    <a:tint val="75000"/>
                  </a:prstClr>
                </a:solidFill>
              </a:defRPr>
            </a:lvl1pPr>
          </a:lstStyle>
          <a:p>
            <a:pPr>
              <a:defRPr/>
            </a:pPr>
            <a:fld id="{A8564DC2-1C00-481C-A5E2-F77FB2B90D1B}" type="slidenum">
              <a:rPr lang="en-GB"/>
              <a:pPr>
                <a:defRPr/>
              </a:pPr>
              <a:t>‹#›</a:t>
            </a:fld>
            <a:endParaRPr lang="en-GB"/>
          </a:p>
        </p:txBody>
      </p:sp>
    </p:spTree>
    <p:extLst>
      <p:ext uri="{BB962C8B-B14F-4D97-AF65-F5344CB8AC3E}">
        <p14:creationId xmlns:p14="http://schemas.microsoft.com/office/powerpoint/2010/main" val="2589319277"/>
      </p:ext>
    </p:extLst>
  </p:cSld>
  <p:clrMapOvr>
    <a:masterClrMapping/>
  </p:clrMapOvr>
  <p:transition>
    <p:fade/>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85800" y="1981200"/>
            <a:ext cx="7772400" cy="4114800"/>
          </a:xfrm>
        </p:spPr>
        <p:txBody>
          <a:bodyPr rtlCol="0">
            <a:normAutofit/>
          </a:bodyPr>
          <a:lstStyle/>
          <a:p>
            <a:pPr lvl="0"/>
            <a:endParaRPr lang="en-GB" noProof="0"/>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9BC7ACF-1ED3-4C4D-93AF-932DF58FCF43}" type="slidenum">
              <a:rPr lang="en-US"/>
              <a:pPr>
                <a:defRPr/>
              </a:pPr>
              <a:t>‹#›</a:t>
            </a:fld>
            <a:endParaRPr lang="en-US"/>
          </a:p>
        </p:txBody>
      </p:sp>
    </p:spTree>
    <p:extLst>
      <p:ext uri="{BB962C8B-B14F-4D97-AF65-F5344CB8AC3E}">
        <p14:creationId xmlns:p14="http://schemas.microsoft.com/office/powerpoint/2010/main" val="3246504944"/>
      </p:ext>
    </p:extLst>
  </p:cSld>
  <p:clrMapOvr>
    <a:masterClrMapping/>
  </p:clrMapOvr>
  <p:transition>
    <p:fad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CEOP logo v8 colour CMYK outlined.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9750" y="5157788"/>
            <a:ext cx="936625"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4"/>
          <p:cNvSpPr/>
          <p:nvPr userDrawn="1"/>
        </p:nvSpPr>
        <p:spPr>
          <a:xfrm rot="10800000">
            <a:off x="7019925" y="0"/>
            <a:ext cx="2124075" cy="5867400"/>
          </a:xfrm>
          <a:custGeom>
            <a:avLst/>
            <a:gdLst>
              <a:gd name="connsiteX0" fmla="*/ 0 w 1872208"/>
              <a:gd name="connsiteY0" fmla="*/ 2448272 h 2448272"/>
              <a:gd name="connsiteX1" fmla="*/ 0 w 1872208"/>
              <a:gd name="connsiteY1" fmla="*/ 0 h 2448272"/>
              <a:gd name="connsiteX2" fmla="*/ 1872208 w 1872208"/>
              <a:gd name="connsiteY2" fmla="*/ 2448272 h 2448272"/>
              <a:gd name="connsiteX3" fmla="*/ 0 w 1872208"/>
              <a:gd name="connsiteY3" fmla="*/ 2448272 h 2448272"/>
              <a:gd name="connsiteX0" fmla="*/ 0 w 1872208"/>
              <a:gd name="connsiteY0" fmla="*/ 3933056 h 3933056"/>
              <a:gd name="connsiteX1" fmla="*/ 0 w 1872208"/>
              <a:gd name="connsiteY1" fmla="*/ 0 h 3933056"/>
              <a:gd name="connsiteX2" fmla="*/ 1872208 w 1872208"/>
              <a:gd name="connsiteY2" fmla="*/ 3933056 h 3933056"/>
              <a:gd name="connsiteX3" fmla="*/ 0 w 1872208"/>
              <a:gd name="connsiteY3" fmla="*/ 3933056 h 3933056"/>
              <a:gd name="connsiteX0" fmla="*/ 0 w 899592"/>
              <a:gd name="connsiteY0" fmla="*/ 3933056 h 3933056"/>
              <a:gd name="connsiteX1" fmla="*/ 0 w 899592"/>
              <a:gd name="connsiteY1" fmla="*/ 0 h 3933056"/>
              <a:gd name="connsiteX2" fmla="*/ 899592 w 899592"/>
              <a:gd name="connsiteY2" fmla="*/ 3744416 h 3933056"/>
              <a:gd name="connsiteX3" fmla="*/ 0 w 899592"/>
              <a:gd name="connsiteY3" fmla="*/ 3933056 h 3933056"/>
              <a:gd name="connsiteX0" fmla="*/ 0 w 1475656"/>
              <a:gd name="connsiteY0" fmla="*/ 3933056 h 3933056"/>
              <a:gd name="connsiteX1" fmla="*/ 0 w 1475656"/>
              <a:gd name="connsiteY1" fmla="*/ 0 h 3933056"/>
              <a:gd name="connsiteX2" fmla="*/ 1475656 w 1475656"/>
              <a:gd name="connsiteY2" fmla="*/ 3933056 h 3933056"/>
              <a:gd name="connsiteX3" fmla="*/ 0 w 1475656"/>
              <a:gd name="connsiteY3" fmla="*/ 3933056 h 3933056"/>
              <a:gd name="connsiteX0" fmla="*/ 0 w 1475656"/>
              <a:gd name="connsiteY0" fmla="*/ 4005064 h 4005064"/>
              <a:gd name="connsiteX1" fmla="*/ 0 w 1475656"/>
              <a:gd name="connsiteY1" fmla="*/ 0 h 4005064"/>
              <a:gd name="connsiteX2" fmla="*/ 1475656 w 1475656"/>
              <a:gd name="connsiteY2" fmla="*/ 4005064 h 4005064"/>
              <a:gd name="connsiteX3" fmla="*/ 0 w 1475656"/>
              <a:gd name="connsiteY3" fmla="*/ 4005064 h 4005064"/>
              <a:gd name="connsiteX0" fmla="*/ 0 w 1475656"/>
              <a:gd name="connsiteY0" fmla="*/ 4005064 h 4005064"/>
              <a:gd name="connsiteX1" fmla="*/ 0 w 1475656"/>
              <a:gd name="connsiteY1" fmla="*/ 0 h 4005064"/>
              <a:gd name="connsiteX2" fmla="*/ 1475656 w 1475656"/>
              <a:gd name="connsiteY2" fmla="*/ 4005064 h 4005064"/>
              <a:gd name="connsiteX3" fmla="*/ 0 w 1475656"/>
              <a:gd name="connsiteY3" fmla="*/ 4005064 h 4005064"/>
              <a:gd name="connsiteX0" fmla="*/ 0 w 1475656"/>
              <a:gd name="connsiteY0" fmla="*/ 4077072 h 4077072"/>
              <a:gd name="connsiteX1" fmla="*/ 0 w 1475656"/>
              <a:gd name="connsiteY1" fmla="*/ 0 h 4077072"/>
              <a:gd name="connsiteX2" fmla="*/ 1475656 w 1475656"/>
              <a:gd name="connsiteY2" fmla="*/ 4077072 h 4077072"/>
              <a:gd name="connsiteX3" fmla="*/ 0 w 1475656"/>
              <a:gd name="connsiteY3" fmla="*/ 4077072 h 4077072"/>
            </a:gdLst>
            <a:ahLst/>
            <a:cxnLst>
              <a:cxn ang="0">
                <a:pos x="connsiteX0" y="connsiteY0"/>
              </a:cxn>
              <a:cxn ang="0">
                <a:pos x="connsiteX1" y="connsiteY1"/>
              </a:cxn>
              <a:cxn ang="0">
                <a:pos x="connsiteX2" y="connsiteY2"/>
              </a:cxn>
              <a:cxn ang="0">
                <a:pos x="connsiteX3" y="connsiteY3"/>
              </a:cxn>
            </a:cxnLst>
            <a:rect l="l" t="t" r="r" b="b"/>
            <a:pathLst>
              <a:path w="1475656" h="4077072">
                <a:moveTo>
                  <a:pt x="0" y="4077072"/>
                </a:moveTo>
                <a:lnTo>
                  <a:pt x="0" y="0"/>
                </a:lnTo>
                <a:lnTo>
                  <a:pt x="1475656" y="4077072"/>
                </a:lnTo>
                <a:lnTo>
                  <a:pt x="0" y="4077072"/>
                </a:lnTo>
                <a:close/>
              </a:path>
            </a:pathLst>
          </a:custGeom>
          <a:solidFill>
            <a:srgbClr val="4975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pic>
        <p:nvPicPr>
          <p:cNvPr id="6" name="Picture 13" descr="Picture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9750" y="549275"/>
            <a:ext cx="2762250"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Rectangle 2"/>
          <p:cNvSpPr>
            <a:spLocks noGrp="1" noChangeArrowheads="1"/>
          </p:cNvSpPr>
          <p:nvPr>
            <p:ph type="ctrTitle"/>
          </p:nvPr>
        </p:nvSpPr>
        <p:spPr>
          <a:xfrm>
            <a:off x="685800" y="2130425"/>
            <a:ext cx="6910388" cy="793750"/>
          </a:xfrm>
        </p:spPr>
        <p:txBody>
          <a:bodyPr wrap="none"/>
          <a:lstStyle>
            <a:lvl1pPr>
              <a:defRPr sz="3600">
                <a:solidFill>
                  <a:schemeClr val="tx1"/>
                </a:solidFill>
              </a:defRPr>
            </a:lvl1pPr>
          </a:lstStyle>
          <a:p>
            <a:r>
              <a:rPr lang="en-GB"/>
              <a:t>Click to edit Master title </a:t>
            </a:r>
          </a:p>
        </p:txBody>
      </p:sp>
      <p:sp>
        <p:nvSpPr>
          <p:cNvPr id="9219" name="Rectangle 3"/>
          <p:cNvSpPr>
            <a:spLocks noGrp="1" noChangeArrowheads="1"/>
          </p:cNvSpPr>
          <p:nvPr>
            <p:ph type="subTitle" idx="1"/>
          </p:nvPr>
        </p:nvSpPr>
        <p:spPr>
          <a:xfrm>
            <a:off x="684213" y="2924175"/>
            <a:ext cx="6911975" cy="720725"/>
          </a:xfrm>
        </p:spPr>
        <p:txBody>
          <a:bodyPr/>
          <a:lstStyle>
            <a:lvl1pPr marL="0" indent="0">
              <a:buFontTx/>
              <a:buNone/>
              <a:defRPr sz="3600">
                <a:solidFill>
                  <a:srgbClr val="497593"/>
                </a:solidFill>
              </a:defRPr>
            </a:lvl1pPr>
          </a:lstStyle>
          <a:p>
            <a:r>
              <a:rPr lang="en-GB" dirty="0"/>
              <a:t>Click to edit Master subtitle </a:t>
            </a:r>
          </a:p>
        </p:txBody>
      </p:sp>
      <p:sp>
        <p:nvSpPr>
          <p:cNvPr id="7" name="Rectangle 4"/>
          <p:cNvSpPr>
            <a:spLocks noGrp="1" noChangeArrowheads="1"/>
          </p:cNvSpPr>
          <p:nvPr>
            <p:ph type="dt" sz="half" idx="10"/>
          </p:nvPr>
        </p:nvSpPr>
        <p:spPr>
          <a:xfrm>
            <a:off x="457200" y="6245225"/>
            <a:ext cx="2133600" cy="476250"/>
          </a:xfrm>
        </p:spPr>
        <p:txBody>
          <a:bodyPr/>
          <a:lstStyle>
            <a:lvl1pPr fontAlgn="auto">
              <a:spcBef>
                <a:spcPts val="0"/>
              </a:spcBef>
              <a:spcAft>
                <a:spcPts val="0"/>
              </a:spcAft>
              <a:defRPr/>
            </a:lvl1pPr>
          </a:lstStyle>
          <a:p>
            <a:pPr>
              <a:defRPr/>
            </a:pPr>
            <a:endParaRPr lang="en-GB"/>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6F1303A-B70D-47B3-A09F-5DADFD52CC4A}" type="slidenum">
              <a:rPr lang="en-GB"/>
              <a:pPr>
                <a:defRPr/>
              </a:pPr>
              <a:t>‹#›</a:t>
            </a:fld>
            <a:endParaRPr lang="en-GB"/>
          </a:p>
        </p:txBody>
      </p:sp>
    </p:spTree>
    <p:extLst>
      <p:ext uri="{BB962C8B-B14F-4D97-AF65-F5344CB8AC3E}">
        <p14:creationId xmlns:p14="http://schemas.microsoft.com/office/powerpoint/2010/main" val="306686344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6B56C85-3589-4292-9701-EAFCD0F59AAA}" type="slidenum">
              <a:rPr lang="en-GB"/>
              <a:pPr>
                <a:defRPr/>
              </a:pPr>
              <a:t>‹#›</a:t>
            </a:fld>
            <a:endParaRPr lang="en-GB"/>
          </a:p>
        </p:txBody>
      </p:sp>
    </p:spTree>
    <p:extLst>
      <p:ext uri="{BB962C8B-B14F-4D97-AF65-F5344CB8AC3E}">
        <p14:creationId xmlns:p14="http://schemas.microsoft.com/office/powerpoint/2010/main" val="6948238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4DE2235-76C2-4BB1-B88E-78FE86DDD5DB}" type="slidenum">
              <a:rPr lang="en-GB"/>
              <a:pPr>
                <a:defRPr/>
              </a:pPr>
              <a:t>‹#›</a:t>
            </a:fld>
            <a:endParaRPr lang="en-GB"/>
          </a:p>
        </p:txBody>
      </p:sp>
    </p:spTree>
    <p:extLst>
      <p:ext uri="{BB962C8B-B14F-4D97-AF65-F5344CB8AC3E}">
        <p14:creationId xmlns:p14="http://schemas.microsoft.com/office/powerpoint/2010/main" val="51850999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3852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462463" y="1600200"/>
            <a:ext cx="38544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E74DE517-336F-4008-8127-7E2ED152A30C}" type="slidenum">
              <a:rPr lang="en-GB"/>
              <a:pPr>
                <a:defRPr/>
              </a:pPr>
              <a:t>‹#›</a:t>
            </a:fld>
            <a:endParaRPr lang="en-GB"/>
          </a:p>
        </p:txBody>
      </p:sp>
    </p:spTree>
    <p:extLst>
      <p:ext uri="{BB962C8B-B14F-4D97-AF65-F5344CB8AC3E}">
        <p14:creationId xmlns:p14="http://schemas.microsoft.com/office/powerpoint/2010/main" val="110473326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1C2B26A-4B1C-499D-8E07-A39B087CF2DC}" type="slidenum">
              <a:rPr lang="en-GB"/>
              <a:pPr>
                <a:defRPr/>
              </a:pPr>
              <a:t>‹#›</a:t>
            </a:fld>
            <a:endParaRPr lang="en-GB"/>
          </a:p>
        </p:txBody>
      </p:sp>
    </p:spTree>
    <p:extLst>
      <p:ext uri="{BB962C8B-B14F-4D97-AF65-F5344CB8AC3E}">
        <p14:creationId xmlns:p14="http://schemas.microsoft.com/office/powerpoint/2010/main" val="4176871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16183100-73D8-4ADF-AF53-745815B80DB8}" type="slidenum">
              <a:rPr lang="en-GB"/>
              <a:pPr>
                <a:defRPr/>
              </a:pPr>
              <a:t>‹#›</a:t>
            </a:fld>
            <a:endParaRPr lang="en-GB"/>
          </a:p>
        </p:txBody>
      </p:sp>
    </p:spTree>
    <p:extLst>
      <p:ext uri="{BB962C8B-B14F-4D97-AF65-F5344CB8AC3E}">
        <p14:creationId xmlns:p14="http://schemas.microsoft.com/office/powerpoint/2010/main" val="27179240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9519AFA0-BB9D-41C6-8FD3-E8748F0599E5}" type="slidenum">
              <a:rPr lang="en-GB"/>
              <a:pPr>
                <a:defRPr/>
              </a:pPr>
              <a:t>‹#›</a:t>
            </a:fld>
            <a:endParaRPr lang="en-GB"/>
          </a:p>
        </p:txBody>
      </p:sp>
    </p:spTree>
    <p:extLst>
      <p:ext uri="{BB962C8B-B14F-4D97-AF65-F5344CB8AC3E}">
        <p14:creationId xmlns:p14="http://schemas.microsoft.com/office/powerpoint/2010/main" val="253362541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5374E2C-A62E-48C8-A0D9-EB5A17B20A58}" type="slidenum">
              <a:rPr lang="en-GB"/>
              <a:pPr>
                <a:defRPr/>
              </a:pPr>
              <a:t>‹#›</a:t>
            </a:fld>
            <a:endParaRPr lang="en-GB"/>
          </a:p>
        </p:txBody>
      </p:sp>
    </p:spTree>
    <p:extLst>
      <p:ext uri="{BB962C8B-B14F-4D97-AF65-F5344CB8AC3E}">
        <p14:creationId xmlns:p14="http://schemas.microsoft.com/office/powerpoint/2010/main" val="28231393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E3E11A74-26E8-4ADD-8787-467D37A477AF}" type="slidenum">
              <a:rPr lang="en-GB"/>
              <a:pPr>
                <a:defRPr/>
              </a:pPr>
              <a:t>‹#›</a:t>
            </a:fld>
            <a:endParaRPr lang="en-GB"/>
          </a:p>
        </p:txBody>
      </p:sp>
    </p:spTree>
    <p:extLst>
      <p:ext uri="{BB962C8B-B14F-4D97-AF65-F5344CB8AC3E}">
        <p14:creationId xmlns:p14="http://schemas.microsoft.com/office/powerpoint/2010/main" val="109255574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0210A7D3-B8F6-41E5-8554-A68520E5DFD2}" type="slidenum">
              <a:rPr lang="en-GB"/>
              <a:pPr>
                <a:defRPr/>
              </a:pPr>
              <a:t>‹#›</a:t>
            </a:fld>
            <a:endParaRPr lang="en-GB"/>
          </a:p>
        </p:txBody>
      </p:sp>
    </p:spTree>
    <p:extLst>
      <p:ext uri="{BB962C8B-B14F-4D97-AF65-F5344CB8AC3E}">
        <p14:creationId xmlns:p14="http://schemas.microsoft.com/office/powerpoint/2010/main" val="1388765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03E139C-B12B-4DF4-A00F-0E13B54911BF}" type="slidenum">
              <a:rPr lang="en-GB"/>
              <a:pPr>
                <a:defRPr/>
              </a:pPr>
              <a:t>‹#›</a:t>
            </a:fld>
            <a:endParaRPr lang="en-GB"/>
          </a:p>
        </p:txBody>
      </p:sp>
    </p:spTree>
    <p:extLst>
      <p:ext uri="{BB962C8B-B14F-4D97-AF65-F5344CB8AC3E}">
        <p14:creationId xmlns:p14="http://schemas.microsoft.com/office/powerpoint/2010/main" val="375486879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3175" y="274638"/>
            <a:ext cx="1963738"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57435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A511F19-D237-46F4-9327-1D545E5B1B57}" type="slidenum">
              <a:rPr lang="en-GB"/>
              <a:pPr>
                <a:defRPr/>
              </a:pPr>
              <a:t>‹#›</a:t>
            </a:fld>
            <a:endParaRPr lang="en-GB"/>
          </a:p>
        </p:txBody>
      </p:sp>
    </p:spTree>
    <p:extLst>
      <p:ext uri="{BB962C8B-B14F-4D97-AF65-F5344CB8AC3E}">
        <p14:creationId xmlns:p14="http://schemas.microsoft.com/office/powerpoint/2010/main" val="147440759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Media Placeholder 3"/>
          <p:cNvSpPr>
            <a:spLocks noGrp="1"/>
          </p:cNvSpPr>
          <p:nvPr>
            <p:ph type="media" sz="half" idx="2"/>
          </p:nvPr>
        </p:nvSpPr>
        <p:spPr>
          <a:xfrm>
            <a:off x="4648200" y="1600200"/>
            <a:ext cx="4038600" cy="4525963"/>
          </a:xfrm>
        </p:spPr>
        <p:txBody>
          <a:bodyPr/>
          <a:lstStyle/>
          <a:p>
            <a:pPr lvl="0"/>
            <a:endParaRPr lang="en-GB" noProof="0" smtClean="0"/>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D595159-EAE9-4673-87C5-EE3CB2BB94F7}" type="slidenum">
              <a:rPr lang="en-GB"/>
              <a:pPr>
                <a:defRPr/>
              </a:pPr>
              <a:t>‹#›</a:t>
            </a:fld>
            <a:endParaRPr lang="en-GB"/>
          </a:p>
        </p:txBody>
      </p:sp>
    </p:spTree>
    <p:extLst>
      <p:ext uri="{BB962C8B-B14F-4D97-AF65-F5344CB8AC3E}">
        <p14:creationId xmlns:p14="http://schemas.microsoft.com/office/powerpoint/2010/main" val="2113460211"/>
      </p:ext>
    </p:extLst>
  </p:cSld>
  <p:clrMapOvr>
    <a:masterClrMapping/>
  </p:clrMapOvr>
  <p:transition>
    <p:fade/>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fontAlgn="auto">
              <a:spcBef>
                <a:spcPts val="0"/>
              </a:spcBef>
              <a:spcAft>
                <a:spcPts val="0"/>
              </a:spcAft>
              <a:defRPr>
                <a:solidFill>
                  <a:prstClr val="black">
                    <a:tint val="75000"/>
                  </a:prstClr>
                </a:solidFill>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solidFill>
                  <a:prstClr val="black">
                    <a:tint val="75000"/>
                  </a:prstClr>
                </a:solidFill>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solidFill>
                  <a:prstClr val="black">
                    <a:tint val="75000"/>
                  </a:prstClr>
                </a:solidFill>
              </a:defRPr>
            </a:lvl1pPr>
          </a:lstStyle>
          <a:p>
            <a:pPr>
              <a:defRPr/>
            </a:pPr>
            <a:fld id="{3B6CC7AF-5984-45C3-80A7-03095458811C}" type="slidenum">
              <a:rPr lang="en-GB"/>
              <a:pPr>
                <a:defRPr/>
              </a:pPr>
              <a:t>‹#›</a:t>
            </a:fld>
            <a:endParaRPr lang="en-GB"/>
          </a:p>
        </p:txBody>
      </p:sp>
    </p:spTree>
    <p:extLst>
      <p:ext uri="{BB962C8B-B14F-4D97-AF65-F5344CB8AC3E}">
        <p14:creationId xmlns:p14="http://schemas.microsoft.com/office/powerpoint/2010/main" val="228535104"/>
      </p:ext>
    </p:extLst>
  </p:cSld>
  <p:clrMapOvr>
    <a:masterClrMapping/>
  </p:clrMapOvr>
  <p:transition>
    <p:fade/>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85800" y="1981200"/>
            <a:ext cx="7772400" cy="4114800"/>
          </a:xfrm>
        </p:spPr>
        <p:txBody>
          <a:bodyPr rtlCol="0">
            <a:normAutofit/>
          </a:bodyPr>
          <a:lstStyle/>
          <a:p>
            <a:pPr lvl="0"/>
            <a:endParaRPr lang="en-GB" noProof="0"/>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5FDCCEF6-6EED-481F-9E54-FE4F92B2E7C3}" type="slidenum">
              <a:rPr lang="en-US"/>
              <a:pPr>
                <a:defRPr/>
              </a:pPr>
              <a:t>‹#›</a:t>
            </a:fld>
            <a:endParaRPr lang="en-US"/>
          </a:p>
        </p:txBody>
      </p:sp>
    </p:spTree>
    <p:extLst>
      <p:ext uri="{BB962C8B-B14F-4D97-AF65-F5344CB8AC3E}">
        <p14:creationId xmlns:p14="http://schemas.microsoft.com/office/powerpoint/2010/main" val="171274536"/>
      </p:ext>
    </p:extLst>
  </p:cSld>
  <p:clrMapOvr>
    <a:masterClrMapping/>
  </p:clrMapOvr>
  <p:transition>
    <p:fade/>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CEOP logo v8 colour CMYK outlined.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9750" y="5157788"/>
            <a:ext cx="936625"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4"/>
          <p:cNvSpPr/>
          <p:nvPr userDrawn="1"/>
        </p:nvSpPr>
        <p:spPr>
          <a:xfrm rot="10800000">
            <a:off x="7019925" y="0"/>
            <a:ext cx="2124075" cy="5867400"/>
          </a:xfrm>
          <a:custGeom>
            <a:avLst/>
            <a:gdLst>
              <a:gd name="connsiteX0" fmla="*/ 0 w 1872208"/>
              <a:gd name="connsiteY0" fmla="*/ 2448272 h 2448272"/>
              <a:gd name="connsiteX1" fmla="*/ 0 w 1872208"/>
              <a:gd name="connsiteY1" fmla="*/ 0 h 2448272"/>
              <a:gd name="connsiteX2" fmla="*/ 1872208 w 1872208"/>
              <a:gd name="connsiteY2" fmla="*/ 2448272 h 2448272"/>
              <a:gd name="connsiteX3" fmla="*/ 0 w 1872208"/>
              <a:gd name="connsiteY3" fmla="*/ 2448272 h 2448272"/>
              <a:gd name="connsiteX0" fmla="*/ 0 w 1872208"/>
              <a:gd name="connsiteY0" fmla="*/ 3933056 h 3933056"/>
              <a:gd name="connsiteX1" fmla="*/ 0 w 1872208"/>
              <a:gd name="connsiteY1" fmla="*/ 0 h 3933056"/>
              <a:gd name="connsiteX2" fmla="*/ 1872208 w 1872208"/>
              <a:gd name="connsiteY2" fmla="*/ 3933056 h 3933056"/>
              <a:gd name="connsiteX3" fmla="*/ 0 w 1872208"/>
              <a:gd name="connsiteY3" fmla="*/ 3933056 h 3933056"/>
              <a:gd name="connsiteX0" fmla="*/ 0 w 899592"/>
              <a:gd name="connsiteY0" fmla="*/ 3933056 h 3933056"/>
              <a:gd name="connsiteX1" fmla="*/ 0 w 899592"/>
              <a:gd name="connsiteY1" fmla="*/ 0 h 3933056"/>
              <a:gd name="connsiteX2" fmla="*/ 899592 w 899592"/>
              <a:gd name="connsiteY2" fmla="*/ 3744416 h 3933056"/>
              <a:gd name="connsiteX3" fmla="*/ 0 w 899592"/>
              <a:gd name="connsiteY3" fmla="*/ 3933056 h 3933056"/>
              <a:gd name="connsiteX0" fmla="*/ 0 w 1475656"/>
              <a:gd name="connsiteY0" fmla="*/ 3933056 h 3933056"/>
              <a:gd name="connsiteX1" fmla="*/ 0 w 1475656"/>
              <a:gd name="connsiteY1" fmla="*/ 0 h 3933056"/>
              <a:gd name="connsiteX2" fmla="*/ 1475656 w 1475656"/>
              <a:gd name="connsiteY2" fmla="*/ 3933056 h 3933056"/>
              <a:gd name="connsiteX3" fmla="*/ 0 w 1475656"/>
              <a:gd name="connsiteY3" fmla="*/ 3933056 h 3933056"/>
              <a:gd name="connsiteX0" fmla="*/ 0 w 1475656"/>
              <a:gd name="connsiteY0" fmla="*/ 4005064 h 4005064"/>
              <a:gd name="connsiteX1" fmla="*/ 0 w 1475656"/>
              <a:gd name="connsiteY1" fmla="*/ 0 h 4005064"/>
              <a:gd name="connsiteX2" fmla="*/ 1475656 w 1475656"/>
              <a:gd name="connsiteY2" fmla="*/ 4005064 h 4005064"/>
              <a:gd name="connsiteX3" fmla="*/ 0 w 1475656"/>
              <a:gd name="connsiteY3" fmla="*/ 4005064 h 4005064"/>
              <a:gd name="connsiteX0" fmla="*/ 0 w 1475656"/>
              <a:gd name="connsiteY0" fmla="*/ 4005064 h 4005064"/>
              <a:gd name="connsiteX1" fmla="*/ 0 w 1475656"/>
              <a:gd name="connsiteY1" fmla="*/ 0 h 4005064"/>
              <a:gd name="connsiteX2" fmla="*/ 1475656 w 1475656"/>
              <a:gd name="connsiteY2" fmla="*/ 4005064 h 4005064"/>
              <a:gd name="connsiteX3" fmla="*/ 0 w 1475656"/>
              <a:gd name="connsiteY3" fmla="*/ 4005064 h 4005064"/>
              <a:gd name="connsiteX0" fmla="*/ 0 w 1475656"/>
              <a:gd name="connsiteY0" fmla="*/ 4077072 h 4077072"/>
              <a:gd name="connsiteX1" fmla="*/ 0 w 1475656"/>
              <a:gd name="connsiteY1" fmla="*/ 0 h 4077072"/>
              <a:gd name="connsiteX2" fmla="*/ 1475656 w 1475656"/>
              <a:gd name="connsiteY2" fmla="*/ 4077072 h 4077072"/>
              <a:gd name="connsiteX3" fmla="*/ 0 w 1475656"/>
              <a:gd name="connsiteY3" fmla="*/ 4077072 h 4077072"/>
            </a:gdLst>
            <a:ahLst/>
            <a:cxnLst>
              <a:cxn ang="0">
                <a:pos x="connsiteX0" y="connsiteY0"/>
              </a:cxn>
              <a:cxn ang="0">
                <a:pos x="connsiteX1" y="connsiteY1"/>
              </a:cxn>
              <a:cxn ang="0">
                <a:pos x="connsiteX2" y="connsiteY2"/>
              </a:cxn>
              <a:cxn ang="0">
                <a:pos x="connsiteX3" y="connsiteY3"/>
              </a:cxn>
            </a:cxnLst>
            <a:rect l="l" t="t" r="r" b="b"/>
            <a:pathLst>
              <a:path w="1475656" h="4077072">
                <a:moveTo>
                  <a:pt x="0" y="4077072"/>
                </a:moveTo>
                <a:lnTo>
                  <a:pt x="0" y="0"/>
                </a:lnTo>
                <a:lnTo>
                  <a:pt x="1475656" y="4077072"/>
                </a:lnTo>
                <a:lnTo>
                  <a:pt x="0" y="4077072"/>
                </a:lnTo>
                <a:close/>
              </a:path>
            </a:pathLst>
          </a:custGeom>
          <a:solidFill>
            <a:srgbClr val="4975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pic>
        <p:nvPicPr>
          <p:cNvPr id="6" name="Picture 13" descr="Picture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9750" y="549275"/>
            <a:ext cx="2762250"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Rectangle 2"/>
          <p:cNvSpPr>
            <a:spLocks noGrp="1" noChangeArrowheads="1"/>
          </p:cNvSpPr>
          <p:nvPr>
            <p:ph type="ctrTitle"/>
          </p:nvPr>
        </p:nvSpPr>
        <p:spPr>
          <a:xfrm>
            <a:off x="685800" y="2130425"/>
            <a:ext cx="6910388" cy="793750"/>
          </a:xfrm>
        </p:spPr>
        <p:txBody>
          <a:bodyPr wrap="none"/>
          <a:lstStyle>
            <a:lvl1pPr>
              <a:defRPr sz="3600">
                <a:solidFill>
                  <a:schemeClr val="tx1"/>
                </a:solidFill>
              </a:defRPr>
            </a:lvl1pPr>
          </a:lstStyle>
          <a:p>
            <a:r>
              <a:rPr lang="en-GB"/>
              <a:t>Click to edit Master title </a:t>
            </a:r>
          </a:p>
        </p:txBody>
      </p:sp>
      <p:sp>
        <p:nvSpPr>
          <p:cNvPr id="9219" name="Rectangle 3"/>
          <p:cNvSpPr>
            <a:spLocks noGrp="1" noChangeArrowheads="1"/>
          </p:cNvSpPr>
          <p:nvPr>
            <p:ph type="subTitle" idx="1"/>
          </p:nvPr>
        </p:nvSpPr>
        <p:spPr>
          <a:xfrm>
            <a:off x="684213" y="2924175"/>
            <a:ext cx="6911975" cy="720725"/>
          </a:xfrm>
        </p:spPr>
        <p:txBody>
          <a:bodyPr/>
          <a:lstStyle>
            <a:lvl1pPr marL="0" indent="0">
              <a:buFontTx/>
              <a:buNone/>
              <a:defRPr sz="3600">
                <a:solidFill>
                  <a:srgbClr val="497593"/>
                </a:solidFill>
              </a:defRPr>
            </a:lvl1pPr>
          </a:lstStyle>
          <a:p>
            <a:r>
              <a:rPr lang="en-GB" dirty="0"/>
              <a:t>Click to edit Master subtitle </a:t>
            </a:r>
          </a:p>
        </p:txBody>
      </p:sp>
      <p:sp>
        <p:nvSpPr>
          <p:cNvPr id="7" name="Rectangle 4"/>
          <p:cNvSpPr>
            <a:spLocks noGrp="1" noChangeArrowheads="1"/>
          </p:cNvSpPr>
          <p:nvPr>
            <p:ph type="dt" sz="half" idx="10"/>
          </p:nvPr>
        </p:nvSpPr>
        <p:spPr>
          <a:xfrm>
            <a:off x="457200" y="6245225"/>
            <a:ext cx="2133600" cy="476250"/>
          </a:xfrm>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D2619814-9E43-402F-97C7-6BA8B1465F9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946692229"/>
      </p:ext>
    </p:extLst>
  </p:cSld>
  <p:clrMapOvr>
    <a:masterClrMapping/>
  </p:clrMapOvr>
  <p:transition>
    <p:cut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9F9BE944-E010-492B-A7BC-53090EF1871B}" type="slidenum">
              <a:rPr lang="en-GB"/>
              <a:pPr>
                <a:defRPr/>
              </a:pPr>
              <a:t>‹#›</a:t>
            </a:fld>
            <a:endParaRPr lang="en-GB"/>
          </a:p>
        </p:txBody>
      </p:sp>
    </p:spTree>
    <p:extLst>
      <p:ext uri="{BB962C8B-B14F-4D97-AF65-F5344CB8AC3E}">
        <p14:creationId xmlns:p14="http://schemas.microsoft.com/office/powerpoint/2010/main" val="297946765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E2F0155-0344-48BE-9931-4C2B50B8B0E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270209321"/>
      </p:ext>
    </p:extLst>
  </p:cSld>
  <p:clrMapOvr>
    <a:masterClrMapping/>
  </p:clrMapOvr>
  <p:transition>
    <p:cut thruBlk="1"/>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329A72F-9583-4D54-9DAA-D2B5A235EB6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531671969"/>
      </p:ext>
    </p:extLst>
  </p:cSld>
  <p:clrMapOvr>
    <a:masterClrMapping/>
  </p:clrMapOvr>
  <p:transition>
    <p:cut thruBlk="1"/>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3852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462463" y="1600200"/>
            <a:ext cx="38544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25E94A7-8A05-40C3-BE8B-B0F2A0F6EA3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380267399"/>
      </p:ext>
    </p:extLst>
  </p:cSld>
  <p:clrMapOvr>
    <a:masterClrMapping/>
  </p:clrMapOvr>
  <p:transition>
    <p:cut thruBlk="1"/>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1A6BBE9-4D3F-47DD-81F1-241CD0950E1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262640668"/>
      </p:ext>
    </p:extLst>
  </p:cSld>
  <p:clrMapOvr>
    <a:masterClrMapping/>
  </p:clrMapOvr>
  <p:transition>
    <p:cut thruBlk="1"/>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C500D86-6EC1-41A1-AE67-BF6B52340FD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728038483"/>
      </p:ext>
    </p:extLst>
  </p:cSld>
  <p:clrMapOvr>
    <a:masterClrMapping/>
  </p:clrMapOvr>
  <p:transition>
    <p:cut thruBlk="1"/>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586E268-4552-4ECE-BE10-33FAB73A775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5367383"/>
      </p:ext>
    </p:extLst>
  </p:cSld>
  <p:clrMapOvr>
    <a:masterClrMapping/>
  </p:clrMapOvr>
  <p:transition>
    <p:cut thruBlk="1"/>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B55DB78-C020-4D1B-84CF-2CE5CBE4AA1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240279816"/>
      </p:ext>
    </p:extLst>
  </p:cSld>
  <p:clrMapOvr>
    <a:masterClrMapping/>
  </p:clrMapOvr>
  <p:transition>
    <p:cut thruBlk="1"/>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88311A6-5BCE-42F6-AF1F-916335BB734B}"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412633593"/>
      </p:ext>
    </p:extLst>
  </p:cSld>
  <p:clrMapOvr>
    <a:masterClrMapping/>
  </p:clrMapOvr>
  <p:transition>
    <p:cut thruBlk="1"/>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FEFADE-961E-4FC7-9A5D-A832E58F8D8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349598718"/>
      </p:ext>
    </p:extLst>
  </p:cSld>
  <p:clrMapOvr>
    <a:masterClrMapping/>
  </p:clrMapOvr>
  <p:transition>
    <p:cut thruBlk="1"/>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3175" y="274638"/>
            <a:ext cx="1963738"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5743575"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9476B9B-6502-4E9B-AC1F-32774CDBAE1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037344047"/>
      </p:ext>
    </p:extLst>
  </p:cSld>
  <p:clrMapOvr>
    <a:masterClrMapping/>
  </p:clrMapOvr>
  <p:transition>
    <p:cut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6A4A4361-4D1F-48BF-9AD7-9CB7DFDDAAAF}" type="slidenum">
              <a:rPr lang="en-GB"/>
              <a:pPr>
                <a:defRPr/>
              </a:pPr>
              <a:t>‹#›</a:t>
            </a:fld>
            <a:endParaRPr lang="en-GB"/>
          </a:p>
        </p:txBody>
      </p:sp>
    </p:spTree>
    <p:extLst>
      <p:ext uri="{BB962C8B-B14F-4D97-AF65-F5344CB8AC3E}">
        <p14:creationId xmlns:p14="http://schemas.microsoft.com/office/powerpoint/2010/main" val="38337066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Media Placeholder 3"/>
          <p:cNvSpPr>
            <a:spLocks noGrp="1"/>
          </p:cNvSpPr>
          <p:nvPr>
            <p:ph type="media" sz="half" idx="2"/>
          </p:nvPr>
        </p:nvSpPr>
        <p:spPr>
          <a:xfrm>
            <a:off x="4648200" y="1600200"/>
            <a:ext cx="4038600" cy="4525963"/>
          </a:xfrm>
        </p:spPr>
        <p:txBody>
          <a:bodyPr/>
          <a:lstStyle/>
          <a:p>
            <a:pPr lvl="0"/>
            <a:endParaRPr lang="en-GB" noProof="0"/>
          </a:p>
        </p:txBody>
      </p:sp>
      <p:sp>
        <p:nvSpPr>
          <p:cNvPr id="5"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E3551AF3-444F-4899-9490-47CFB09B263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900987286"/>
      </p:ext>
    </p:extLst>
  </p:cSld>
  <p:clrMapOvr>
    <a:masterClrMapping/>
  </p:clrMapOvr>
  <p:transition>
    <p:cut thruBlk="1"/>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CEOP logo v8 colour CMYK outlined.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9750" y="5157788"/>
            <a:ext cx="936625"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4"/>
          <p:cNvSpPr/>
          <p:nvPr userDrawn="1"/>
        </p:nvSpPr>
        <p:spPr>
          <a:xfrm rot="10800000">
            <a:off x="7019925" y="0"/>
            <a:ext cx="2124075" cy="5867400"/>
          </a:xfrm>
          <a:custGeom>
            <a:avLst/>
            <a:gdLst>
              <a:gd name="connsiteX0" fmla="*/ 0 w 1872208"/>
              <a:gd name="connsiteY0" fmla="*/ 2448272 h 2448272"/>
              <a:gd name="connsiteX1" fmla="*/ 0 w 1872208"/>
              <a:gd name="connsiteY1" fmla="*/ 0 h 2448272"/>
              <a:gd name="connsiteX2" fmla="*/ 1872208 w 1872208"/>
              <a:gd name="connsiteY2" fmla="*/ 2448272 h 2448272"/>
              <a:gd name="connsiteX3" fmla="*/ 0 w 1872208"/>
              <a:gd name="connsiteY3" fmla="*/ 2448272 h 2448272"/>
              <a:gd name="connsiteX0" fmla="*/ 0 w 1872208"/>
              <a:gd name="connsiteY0" fmla="*/ 3933056 h 3933056"/>
              <a:gd name="connsiteX1" fmla="*/ 0 w 1872208"/>
              <a:gd name="connsiteY1" fmla="*/ 0 h 3933056"/>
              <a:gd name="connsiteX2" fmla="*/ 1872208 w 1872208"/>
              <a:gd name="connsiteY2" fmla="*/ 3933056 h 3933056"/>
              <a:gd name="connsiteX3" fmla="*/ 0 w 1872208"/>
              <a:gd name="connsiteY3" fmla="*/ 3933056 h 3933056"/>
              <a:gd name="connsiteX0" fmla="*/ 0 w 899592"/>
              <a:gd name="connsiteY0" fmla="*/ 3933056 h 3933056"/>
              <a:gd name="connsiteX1" fmla="*/ 0 w 899592"/>
              <a:gd name="connsiteY1" fmla="*/ 0 h 3933056"/>
              <a:gd name="connsiteX2" fmla="*/ 899592 w 899592"/>
              <a:gd name="connsiteY2" fmla="*/ 3744416 h 3933056"/>
              <a:gd name="connsiteX3" fmla="*/ 0 w 899592"/>
              <a:gd name="connsiteY3" fmla="*/ 3933056 h 3933056"/>
              <a:gd name="connsiteX0" fmla="*/ 0 w 1475656"/>
              <a:gd name="connsiteY0" fmla="*/ 3933056 h 3933056"/>
              <a:gd name="connsiteX1" fmla="*/ 0 w 1475656"/>
              <a:gd name="connsiteY1" fmla="*/ 0 h 3933056"/>
              <a:gd name="connsiteX2" fmla="*/ 1475656 w 1475656"/>
              <a:gd name="connsiteY2" fmla="*/ 3933056 h 3933056"/>
              <a:gd name="connsiteX3" fmla="*/ 0 w 1475656"/>
              <a:gd name="connsiteY3" fmla="*/ 3933056 h 3933056"/>
              <a:gd name="connsiteX0" fmla="*/ 0 w 1475656"/>
              <a:gd name="connsiteY0" fmla="*/ 4005064 h 4005064"/>
              <a:gd name="connsiteX1" fmla="*/ 0 w 1475656"/>
              <a:gd name="connsiteY1" fmla="*/ 0 h 4005064"/>
              <a:gd name="connsiteX2" fmla="*/ 1475656 w 1475656"/>
              <a:gd name="connsiteY2" fmla="*/ 4005064 h 4005064"/>
              <a:gd name="connsiteX3" fmla="*/ 0 w 1475656"/>
              <a:gd name="connsiteY3" fmla="*/ 4005064 h 4005064"/>
              <a:gd name="connsiteX0" fmla="*/ 0 w 1475656"/>
              <a:gd name="connsiteY0" fmla="*/ 4005064 h 4005064"/>
              <a:gd name="connsiteX1" fmla="*/ 0 w 1475656"/>
              <a:gd name="connsiteY1" fmla="*/ 0 h 4005064"/>
              <a:gd name="connsiteX2" fmla="*/ 1475656 w 1475656"/>
              <a:gd name="connsiteY2" fmla="*/ 4005064 h 4005064"/>
              <a:gd name="connsiteX3" fmla="*/ 0 w 1475656"/>
              <a:gd name="connsiteY3" fmla="*/ 4005064 h 4005064"/>
              <a:gd name="connsiteX0" fmla="*/ 0 w 1475656"/>
              <a:gd name="connsiteY0" fmla="*/ 4077072 h 4077072"/>
              <a:gd name="connsiteX1" fmla="*/ 0 w 1475656"/>
              <a:gd name="connsiteY1" fmla="*/ 0 h 4077072"/>
              <a:gd name="connsiteX2" fmla="*/ 1475656 w 1475656"/>
              <a:gd name="connsiteY2" fmla="*/ 4077072 h 4077072"/>
              <a:gd name="connsiteX3" fmla="*/ 0 w 1475656"/>
              <a:gd name="connsiteY3" fmla="*/ 4077072 h 4077072"/>
            </a:gdLst>
            <a:ahLst/>
            <a:cxnLst>
              <a:cxn ang="0">
                <a:pos x="connsiteX0" y="connsiteY0"/>
              </a:cxn>
              <a:cxn ang="0">
                <a:pos x="connsiteX1" y="connsiteY1"/>
              </a:cxn>
              <a:cxn ang="0">
                <a:pos x="connsiteX2" y="connsiteY2"/>
              </a:cxn>
              <a:cxn ang="0">
                <a:pos x="connsiteX3" y="connsiteY3"/>
              </a:cxn>
            </a:cxnLst>
            <a:rect l="l" t="t" r="r" b="b"/>
            <a:pathLst>
              <a:path w="1475656" h="4077072">
                <a:moveTo>
                  <a:pt x="0" y="4077072"/>
                </a:moveTo>
                <a:lnTo>
                  <a:pt x="0" y="0"/>
                </a:lnTo>
                <a:lnTo>
                  <a:pt x="1475656" y="4077072"/>
                </a:lnTo>
                <a:lnTo>
                  <a:pt x="0" y="4077072"/>
                </a:lnTo>
                <a:close/>
              </a:path>
            </a:pathLst>
          </a:custGeom>
          <a:solidFill>
            <a:srgbClr val="4975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pic>
        <p:nvPicPr>
          <p:cNvPr id="6" name="Picture 13" descr="Picture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9750" y="549275"/>
            <a:ext cx="2762250"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Rectangle 2"/>
          <p:cNvSpPr>
            <a:spLocks noGrp="1" noChangeArrowheads="1"/>
          </p:cNvSpPr>
          <p:nvPr>
            <p:ph type="ctrTitle"/>
          </p:nvPr>
        </p:nvSpPr>
        <p:spPr>
          <a:xfrm>
            <a:off x="685800" y="2130425"/>
            <a:ext cx="6910388" cy="793750"/>
          </a:xfrm>
        </p:spPr>
        <p:txBody>
          <a:bodyPr wrap="none"/>
          <a:lstStyle>
            <a:lvl1pPr>
              <a:defRPr sz="3600">
                <a:solidFill>
                  <a:schemeClr val="tx1"/>
                </a:solidFill>
              </a:defRPr>
            </a:lvl1pPr>
          </a:lstStyle>
          <a:p>
            <a:r>
              <a:rPr lang="en-GB"/>
              <a:t>Click to edit Master title </a:t>
            </a:r>
          </a:p>
        </p:txBody>
      </p:sp>
      <p:sp>
        <p:nvSpPr>
          <p:cNvPr id="9219" name="Rectangle 3"/>
          <p:cNvSpPr>
            <a:spLocks noGrp="1" noChangeArrowheads="1"/>
          </p:cNvSpPr>
          <p:nvPr>
            <p:ph type="subTitle" idx="1"/>
          </p:nvPr>
        </p:nvSpPr>
        <p:spPr>
          <a:xfrm>
            <a:off x="684213" y="2924175"/>
            <a:ext cx="6911975" cy="720725"/>
          </a:xfrm>
        </p:spPr>
        <p:txBody>
          <a:bodyPr/>
          <a:lstStyle>
            <a:lvl1pPr marL="0" indent="0">
              <a:buFontTx/>
              <a:buNone/>
              <a:defRPr sz="3600">
                <a:solidFill>
                  <a:srgbClr val="497593"/>
                </a:solidFill>
              </a:defRPr>
            </a:lvl1pPr>
          </a:lstStyle>
          <a:p>
            <a:r>
              <a:rPr lang="en-GB" dirty="0"/>
              <a:t>Click to edit Master subtitle </a:t>
            </a:r>
          </a:p>
        </p:txBody>
      </p:sp>
      <p:sp>
        <p:nvSpPr>
          <p:cNvPr id="7" name="Rectangle 4"/>
          <p:cNvSpPr>
            <a:spLocks noGrp="1" noChangeArrowheads="1"/>
          </p:cNvSpPr>
          <p:nvPr>
            <p:ph type="dt" sz="half" idx="10"/>
          </p:nvPr>
        </p:nvSpPr>
        <p:spPr>
          <a:xfrm>
            <a:off x="457200" y="6245225"/>
            <a:ext cx="2133600" cy="476250"/>
          </a:xfrm>
        </p:spPr>
        <p:txBody>
          <a:bodyPr/>
          <a:lstStyle>
            <a:lvl1pPr>
              <a:defRPr/>
            </a:lvl1pPr>
          </a:lstStyle>
          <a:p>
            <a:pPr>
              <a:defRPr/>
            </a:pPr>
            <a:endParaRPr lang="en-GB"/>
          </a:p>
        </p:txBody>
      </p:sp>
      <p:sp>
        <p:nvSpPr>
          <p:cNvPr id="8" name="Rectangle 5"/>
          <p:cNvSpPr>
            <a:spLocks noGrp="1" noChangeArrowheads="1"/>
          </p:cNvSpPr>
          <p:nvPr>
            <p:ph type="ftr" sz="quarter" idx="11"/>
          </p:nvPr>
        </p:nvSpPr>
        <p:spPr/>
        <p:txBody>
          <a:bodyPr/>
          <a:lstStyle>
            <a:lvl1pPr>
              <a:defRPr/>
            </a:lvl1pPr>
          </a:lstStyle>
          <a:p>
            <a:pPr>
              <a:defRPr/>
            </a:pPr>
            <a:endParaRPr lang="en-GB"/>
          </a:p>
        </p:txBody>
      </p:sp>
      <p:sp>
        <p:nvSpPr>
          <p:cNvPr id="9" name="Rectangle 6"/>
          <p:cNvSpPr>
            <a:spLocks noGrp="1" noChangeArrowheads="1"/>
          </p:cNvSpPr>
          <p:nvPr>
            <p:ph type="sldNum" sz="quarter" idx="12"/>
          </p:nvPr>
        </p:nvSpPr>
        <p:spPr/>
        <p:txBody>
          <a:bodyPr/>
          <a:lstStyle>
            <a:lvl1pPr>
              <a:defRPr/>
            </a:lvl1pPr>
          </a:lstStyle>
          <a:p>
            <a:pPr>
              <a:defRPr/>
            </a:pPr>
            <a:fld id="{BD9193BB-970A-411A-821F-000394F3ADF8}" type="slidenum">
              <a:rPr lang="en-GB"/>
              <a:pPr>
                <a:defRPr/>
              </a:pPr>
              <a:t>‹#›</a:t>
            </a:fld>
            <a:endParaRPr lang="en-GB"/>
          </a:p>
        </p:txBody>
      </p:sp>
    </p:spTree>
    <p:extLst>
      <p:ext uri="{BB962C8B-B14F-4D97-AF65-F5344CB8AC3E}">
        <p14:creationId xmlns:p14="http://schemas.microsoft.com/office/powerpoint/2010/main" val="1341640361"/>
      </p:ext>
    </p:extLst>
  </p:cSld>
  <p:clrMapOvr>
    <a:masterClrMapping/>
  </p:clrMapOvr>
  <p:transition>
    <p:cut thruBlk="1"/>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54AB700-4120-4DE3-B3BD-67BFE1158892}" type="slidenum">
              <a:rPr lang="en-GB"/>
              <a:pPr>
                <a:defRPr/>
              </a:pPr>
              <a:t>‹#›</a:t>
            </a:fld>
            <a:endParaRPr lang="en-GB"/>
          </a:p>
        </p:txBody>
      </p:sp>
    </p:spTree>
    <p:extLst>
      <p:ext uri="{BB962C8B-B14F-4D97-AF65-F5344CB8AC3E}">
        <p14:creationId xmlns:p14="http://schemas.microsoft.com/office/powerpoint/2010/main" val="359002091"/>
      </p:ext>
    </p:extLst>
  </p:cSld>
  <p:clrMapOvr>
    <a:masterClrMapping/>
  </p:clrMapOvr>
  <p:transition>
    <p:cut thruBlk="1"/>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5C15508-E19E-43A0-BC10-F7F8D74652BE}" type="slidenum">
              <a:rPr lang="en-GB"/>
              <a:pPr>
                <a:defRPr/>
              </a:pPr>
              <a:t>‹#›</a:t>
            </a:fld>
            <a:endParaRPr lang="en-GB"/>
          </a:p>
        </p:txBody>
      </p:sp>
    </p:spTree>
    <p:extLst>
      <p:ext uri="{BB962C8B-B14F-4D97-AF65-F5344CB8AC3E}">
        <p14:creationId xmlns:p14="http://schemas.microsoft.com/office/powerpoint/2010/main" val="78542848"/>
      </p:ext>
    </p:extLst>
  </p:cSld>
  <p:clrMapOvr>
    <a:masterClrMapping/>
  </p:clrMapOvr>
  <p:transition>
    <p:cut thruBlk="1"/>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3852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462463" y="1600200"/>
            <a:ext cx="38544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76E5E13-4319-4367-A486-053ECCB2BE92}" type="slidenum">
              <a:rPr lang="en-GB"/>
              <a:pPr>
                <a:defRPr/>
              </a:pPr>
              <a:t>‹#›</a:t>
            </a:fld>
            <a:endParaRPr lang="en-GB"/>
          </a:p>
        </p:txBody>
      </p:sp>
    </p:spTree>
    <p:extLst>
      <p:ext uri="{BB962C8B-B14F-4D97-AF65-F5344CB8AC3E}">
        <p14:creationId xmlns:p14="http://schemas.microsoft.com/office/powerpoint/2010/main" val="2493501382"/>
      </p:ext>
    </p:extLst>
  </p:cSld>
  <p:clrMapOvr>
    <a:masterClrMapping/>
  </p:clrMapOvr>
  <p:transition>
    <p:cut thruBlk="1"/>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F4244A1D-BD05-4EA7-B5E4-4CA99B440D5B}" type="slidenum">
              <a:rPr lang="en-GB"/>
              <a:pPr>
                <a:defRPr/>
              </a:pPr>
              <a:t>‹#›</a:t>
            </a:fld>
            <a:endParaRPr lang="en-GB"/>
          </a:p>
        </p:txBody>
      </p:sp>
    </p:spTree>
    <p:extLst>
      <p:ext uri="{BB962C8B-B14F-4D97-AF65-F5344CB8AC3E}">
        <p14:creationId xmlns:p14="http://schemas.microsoft.com/office/powerpoint/2010/main" val="903928203"/>
      </p:ext>
    </p:extLst>
  </p:cSld>
  <p:clrMapOvr>
    <a:masterClrMapping/>
  </p:clrMapOvr>
  <p:transition>
    <p:cut thruBlk="1"/>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5B1E53CC-B470-4DBB-ACA1-D9A8CE5DAB22}" type="slidenum">
              <a:rPr lang="en-GB"/>
              <a:pPr>
                <a:defRPr/>
              </a:pPr>
              <a:t>‹#›</a:t>
            </a:fld>
            <a:endParaRPr lang="en-GB"/>
          </a:p>
        </p:txBody>
      </p:sp>
    </p:spTree>
    <p:extLst>
      <p:ext uri="{BB962C8B-B14F-4D97-AF65-F5344CB8AC3E}">
        <p14:creationId xmlns:p14="http://schemas.microsoft.com/office/powerpoint/2010/main" val="2931127736"/>
      </p:ext>
    </p:extLst>
  </p:cSld>
  <p:clrMapOvr>
    <a:masterClrMapping/>
  </p:clrMapOvr>
  <p:transition>
    <p:cut thruBlk="1"/>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C3B11391-440B-4317-A17F-854FB5DAA196}" type="slidenum">
              <a:rPr lang="en-GB"/>
              <a:pPr>
                <a:defRPr/>
              </a:pPr>
              <a:t>‹#›</a:t>
            </a:fld>
            <a:endParaRPr lang="en-GB"/>
          </a:p>
        </p:txBody>
      </p:sp>
    </p:spTree>
    <p:extLst>
      <p:ext uri="{BB962C8B-B14F-4D97-AF65-F5344CB8AC3E}">
        <p14:creationId xmlns:p14="http://schemas.microsoft.com/office/powerpoint/2010/main" val="3348815874"/>
      </p:ext>
    </p:extLst>
  </p:cSld>
  <p:clrMapOvr>
    <a:masterClrMapping/>
  </p:clrMapOvr>
  <p:transition>
    <p:cut thruBlk="1"/>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5269355-5165-4B31-981B-C0B5497FF160}" type="slidenum">
              <a:rPr lang="en-GB"/>
              <a:pPr>
                <a:defRPr/>
              </a:pPr>
              <a:t>‹#›</a:t>
            </a:fld>
            <a:endParaRPr lang="en-GB"/>
          </a:p>
        </p:txBody>
      </p:sp>
    </p:spTree>
    <p:extLst>
      <p:ext uri="{BB962C8B-B14F-4D97-AF65-F5344CB8AC3E}">
        <p14:creationId xmlns:p14="http://schemas.microsoft.com/office/powerpoint/2010/main" val="2587429703"/>
      </p:ext>
    </p:extLst>
  </p:cSld>
  <p:clrMapOvr>
    <a:masterClrMapping/>
  </p:clrMapOvr>
  <p:transition>
    <p:cut thruBlk="1"/>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CDE49DDE-89C9-41C3-817A-FD49E68EAEA9}" type="slidenum">
              <a:rPr lang="en-GB"/>
              <a:pPr>
                <a:defRPr/>
              </a:pPr>
              <a:t>‹#›</a:t>
            </a:fld>
            <a:endParaRPr lang="en-GB"/>
          </a:p>
        </p:txBody>
      </p:sp>
    </p:spTree>
    <p:extLst>
      <p:ext uri="{BB962C8B-B14F-4D97-AF65-F5344CB8AC3E}">
        <p14:creationId xmlns:p14="http://schemas.microsoft.com/office/powerpoint/2010/main" val="2856831215"/>
      </p:ext>
    </p:extLst>
  </p:cSld>
  <p:clrMapOvr>
    <a:masterClrMapping/>
  </p:clrMapOvr>
  <p:transition>
    <p:cut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15F4DE18-C1AF-473A-8519-17471B2EEA74}" type="slidenum">
              <a:rPr lang="en-GB"/>
              <a:pPr>
                <a:defRPr/>
              </a:pPr>
              <a:t>‹#›</a:t>
            </a:fld>
            <a:endParaRPr lang="en-GB"/>
          </a:p>
        </p:txBody>
      </p:sp>
    </p:spTree>
    <p:extLst>
      <p:ext uri="{BB962C8B-B14F-4D97-AF65-F5344CB8AC3E}">
        <p14:creationId xmlns:p14="http://schemas.microsoft.com/office/powerpoint/2010/main" val="7731466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7EA85427-437F-4713-BBCF-E94CE23CE13F}" type="slidenum">
              <a:rPr lang="en-GB"/>
              <a:pPr>
                <a:defRPr/>
              </a:pPr>
              <a:t>‹#›</a:t>
            </a:fld>
            <a:endParaRPr lang="en-GB"/>
          </a:p>
        </p:txBody>
      </p:sp>
    </p:spTree>
    <p:extLst>
      <p:ext uri="{BB962C8B-B14F-4D97-AF65-F5344CB8AC3E}">
        <p14:creationId xmlns:p14="http://schemas.microsoft.com/office/powerpoint/2010/main" val="4183428504"/>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94BF8F6-9C00-45D5-9F8C-B140E1EE7F6A}" type="slidenum">
              <a:rPr lang="en-GB"/>
              <a:pPr>
                <a:defRPr/>
              </a:pPr>
              <a:t>‹#›</a:t>
            </a:fld>
            <a:endParaRPr lang="en-GB"/>
          </a:p>
        </p:txBody>
      </p:sp>
    </p:spTree>
    <p:extLst>
      <p:ext uri="{BB962C8B-B14F-4D97-AF65-F5344CB8AC3E}">
        <p14:creationId xmlns:p14="http://schemas.microsoft.com/office/powerpoint/2010/main" val="2352498396"/>
      </p:ext>
    </p:extLst>
  </p:cSld>
  <p:clrMapOvr>
    <a:masterClrMapping/>
  </p:clrMapOvr>
  <p:transition>
    <p:cut thruBlk="1"/>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3175" y="274638"/>
            <a:ext cx="1963738"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57435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2118641-D194-4400-A592-6518973EF98C}" type="slidenum">
              <a:rPr lang="en-GB"/>
              <a:pPr>
                <a:defRPr/>
              </a:pPr>
              <a:t>‹#›</a:t>
            </a:fld>
            <a:endParaRPr lang="en-GB"/>
          </a:p>
        </p:txBody>
      </p:sp>
    </p:spTree>
    <p:extLst>
      <p:ext uri="{BB962C8B-B14F-4D97-AF65-F5344CB8AC3E}">
        <p14:creationId xmlns:p14="http://schemas.microsoft.com/office/powerpoint/2010/main" val="1636962930"/>
      </p:ext>
    </p:extLst>
  </p:cSld>
  <p:clrMapOvr>
    <a:masterClrMapping/>
  </p:clrMapOvr>
  <p:transition>
    <p:cut thruBlk="1"/>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Media Placeholder 3"/>
          <p:cNvSpPr>
            <a:spLocks noGrp="1"/>
          </p:cNvSpPr>
          <p:nvPr>
            <p:ph type="media" sz="half" idx="2"/>
          </p:nvPr>
        </p:nvSpPr>
        <p:spPr>
          <a:xfrm>
            <a:off x="4648200" y="1600200"/>
            <a:ext cx="4038600" cy="4525963"/>
          </a:xfrm>
        </p:spPr>
        <p:txBody>
          <a:bodyPr/>
          <a:lstStyle/>
          <a:p>
            <a:pPr lvl="0"/>
            <a:endParaRPr lang="en-GB" noProof="0" smtClean="0"/>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vl1pPr>
          </a:lstStyle>
          <a:p>
            <a:pPr>
              <a:defRPr/>
            </a:pPr>
            <a:fld id="{192ADF0D-85CA-4020-A9E5-6170D57DABDD}" type="slidenum">
              <a:rPr lang="en-GB"/>
              <a:pPr>
                <a:defRPr/>
              </a:pPr>
              <a:t>‹#›</a:t>
            </a:fld>
            <a:endParaRPr lang="en-GB"/>
          </a:p>
        </p:txBody>
      </p:sp>
    </p:spTree>
    <p:extLst>
      <p:ext uri="{BB962C8B-B14F-4D97-AF65-F5344CB8AC3E}">
        <p14:creationId xmlns:p14="http://schemas.microsoft.com/office/powerpoint/2010/main" val="1667788974"/>
      </p:ext>
    </p:extLst>
  </p:cSld>
  <p:clrMapOvr>
    <a:masterClrMapping/>
  </p:clrMapOvr>
  <p:transition>
    <p:cut thruBlk="1"/>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solidFill>
                  <a:prstClr val="black">
                    <a:tint val="75000"/>
                  </a:prstClr>
                </a:solidFill>
              </a:defRPr>
            </a:lvl1pPr>
          </a:lstStyle>
          <a:p>
            <a:pPr>
              <a:defRPr/>
            </a:pPr>
            <a:endParaRPr lang="en-GB"/>
          </a:p>
        </p:txBody>
      </p:sp>
      <p:sp>
        <p:nvSpPr>
          <p:cNvPr id="6" name="Rectangle 5"/>
          <p:cNvSpPr>
            <a:spLocks noGrp="1" noChangeArrowheads="1"/>
          </p:cNvSpPr>
          <p:nvPr>
            <p:ph type="ftr" sz="quarter" idx="11"/>
          </p:nvPr>
        </p:nvSpPr>
        <p:spPr/>
        <p:txBody>
          <a:bodyPr/>
          <a:lstStyle>
            <a:lvl1pPr>
              <a:defRPr>
                <a:solidFill>
                  <a:prstClr val="black">
                    <a:tint val="75000"/>
                  </a:prstClr>
                </a:solidFill>
              </a:defRPr>
            </a:lvl1pPr>
          </a:lstStyle>
          <a:p>
            <a:pPr>
              <a:defRPr/>
            </a:pPr>
            <a:endParaRPr lang="en-GB"/>
          </a:p>
        </p:txBody>
      </p:sp>
      <p:sp>
        <p:nvSpPr>
          <p:cNvPr id="7" name="Rectangle 6"/>
          <p:cNvSpPr>
            <a:spLocks noGrp="1" noChangeArrowheads="1"/>
          </p:cNvSpPr>
          <p:nvPr>
            <p:ph type="sldNum" sz="quarter" idx="12"/>
          </p:nvPr>
        </p:nvSpPr>
        <p:spPr/>
        <p:txBody>
          <a:bodyPr/>
          <a:lstStyle>
            <a:lvl1pPr>
              <a:defRPr>
                <a:solidFill>
                  <a:prstClr val="black">
                    <a:tint val="75000"/>
                  </a:prstClr>
                </a:solidFill>
              </a:defRPr>
            </a:lvl1pPr>
          </a:lstStyle>
          <a:p>
            <a:pPr>
              <a:defRPr/>
            </a:pPr>
            <a:fld id="{0B207B6A-0AC8-47D7-96D7-E2B271E6C7A3}" type="slidenum">
              <a:rPr lang="en-GB"/>
              <a:pPr>
                <a:defRPr/>
              </a:pPr>
              <a:t>‹#›</a:t>
            </a:fld>
            <a:endParaRPr lang="en-GB"/>
          </a:p>
        </p:txBody>
      </p:sp>
    </p:spTree>
    <p:extLst>
      <p:ext uri="{BB962C8B-B14F-4D97-AF65-F5344CB8AC3E}">
        <p14:creationId xmlns:p14="http://schemas.microsoft.com/office/powerpoint/2010/main" val="2095053564"/>
      </p:ext>
    </p:extLst>
  </p:cSld>
  <p:clrMapOvr>
    <a:masterClrMapping/>
  </p:clrMapOvr>
  <p:transition>
    <p:cut thruBlk="1"/>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85800" y="1981200"/>
            <a:ext cx="7772400" cy="4114800"/>
          </a:xfrm>
        </p:spPr>
        <p:txBody>
          <a:bodyPr rtlCol="0">
            <a:normAutofit/>
          </a:bodyPr>
          <a:lstStyle/>
          <a:p>
            <a:pPr lvl="0"/>
            <a:endParaRPr lang="en-GB" noProof="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6C19E098-943A-45CA-8ECF-02E5D5FC1CC7}" type="slidenum">
              <a:rPr lang="en-US"/>
              <a:pPr>
                <a:defRPr/>
              </a:pPr>
              <a:t>‹#›</a:t>
            </a:fld>
            <a:endParaRPr lang="en-US"/>
          </a:p>
        </p:txBody>
      </p:sp>
    </p:spTree>
    <p:extLst>
      <p:ext uri="{BB962C8B-B14F-4D97-AF65-F5344CB8AC3E}">
        <p14:creationId xmlns:p14="http://schemas.microsoft.com/office/powerpoint/2010/main" val="804303226"/>
      </p:ext>
    </p:extLst>
  </p:cSld>
  <p:clrMapOvr>
    <a:masterClrMapping/>
  </p:clrMapOvr>
  <p:transition>
    <p:cut thruBlk="1"/>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CEOP logo v8 colour CMYK outlined.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0" y="5157788"/>
            <a:ext cx="936625"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4"/>
          <p:cNvSpPr/>
          <p:nvPr userDrawn="1"/>
        </p:nvSpPr>
        <p:spPr>
          <a:xfrm rot="10800000">
            <a:off x="7019925" y="0"/>
            <a:ext cx="2124075" cy="5867400"/>
          </a:xfrm>
          <a:custGeom>
            <a:avLst/>
            <a:gdLst>
              <a:gd name="connsiteX0" fmla="*/ 0 w 1872208"/>
              <a:gd name="connsiteY0" fmla="*/ 2448272 h 2448272"/>
              <a:gd name="connsiteX1" fmla="*/ 0 w 1872208"/>
              <a:gd name="connsiteY1" fmla="*/ 0 h 2448272"/>
              <a:gd name="connsiteX2" fmla="*/ 1872208 w 1872208"/>
              <a:gd name="connsiteY2" fmla="*/ 2448272 h 2448272"/>
              <a:gd name="connsiteX3" fmla="*/ 0 w 1872208"/>
              <a:gd name="connsiteY3" fmla="*/ 2448272 h 2448272"/>
              <a:gd name="connsiteX0" fmla="*/ 0 w 1872208"/>
              <a:gd name="connsiteY0" fmla="*/ 3933056 h 3933056"/>
              <a:gd name="connsiteX1" fmla="*/ 0 w 1872208"/>
              <a:gd name="connsiteY1" fmla="*/ 0 h 3933056"/>
              <a:gd name="connsiteX2" fmla="*/ 1872208 w 1872208"/>
              <a:gd name="connsiteY2" fmla="*/ 3933056 h 3933056"/>
              <a:gd name="connsiteX3" fmla="*/ 0 w 1872208"/>
              <a:gd name="connsiteY3" fmla="*/ 3933056 h 3933056"/>
              <a:gd name="connsiteX0" fmla="*/ 0 w 899592"/>
              <a:gd name="connsiteY0" fmla="*/ 3933056 h 3933056"/>
              <a:gd name="connsiteX1" fmla="*/ 0 w 899592"/>
              <a:gd name="connsiteY1" fmla="*/ 0 h 3933056"/>
              <a:gd name="connsiteX2" fmla="*/ 899592 w 899592"/>
              <a:gd name="connsiteY2" fmla="*/ 3744416 h 3933056"/>
              <a:gd name="connsiteX3" fmla="*/ 0 w 899592"/>
              <a:gd name="connsiteY3" fmla="*/ 3933056 h 3933056"/>
              <a:gd name="connsiteX0" fmla="*/ 0 w 1475656"/>
              <a:gd name="connsiteY0" fmla="*/ 3933056 h 3933056"/>
              <a:gd name="connsiteX1" fmla="*/ 0 w 1475656"/>
              <a:gd name="connsiteY1" fmla="*/ 0 h 3933056"/>
              <a:gd name="connsiteX2" fmla="*/ 1475656 w 1475656"/>
              <a:gd name="connsiteY2" fmla="*/ 3933056 h 3933056"/>
              <a:gd name="connsiteX3" fmla="*/ 0 w 1475656"/>
              <a:gd name="connsiteY3" fmla="*/ 3933056 h 3933056"/>
              <a:gd name="connsiteX0" fmla="*/ 0 w 1475656"/>
              <a:gd name="connsiteY0" fmla="*/ 4005064 h 4005064"/>
              <a:gd name="connsiteX1" fmla="*/ 0 w 1475656"/>
              <a:gd name="connsiteY1" fmla="*/ 0 h 4005064"/>
              <a:gd name="connsiteX2" fmla="*/ 1475656 w 1475656"/>
              <a:gd name="connsiteY2" fmla="*/ 4005064 h 4005064"/>
              <a:gd name="connsiteX3" fmla="*/ 0 w 1475656"/>
              <a:gd name="connsiteY3" fmla="*/ 4005064 h 4005064"/>
              <a:gd name="connsiteX0" fmla="*/ 0 w 1475656"/>
              <a:gd name="connsiteY0" fmla="*/ 4005064 h 4005064"/>
              <a:gd name="connsiteX1" fmla="*/ 0 w 1475656"/>
              <a:gd name="connsiteY1" fmla="*/ 0 h 4005064"/>
              <a:gd name="connsiteX2" fmla="*/ 1475656 w 1475656"/>
              <a:gd name="connsiteY2" fmla="*/ 4005064 h 4005064"/>
              <a:gd name="connsiteX3" fmla="*/ 0 w 1475656"/>
              <a:gd name="connsiteY3" fmla="*/ 4005064 h 4005064"/>
              <a:gd name="connsiteX0" fmla="*/ 0 w 1475656"/>
              <a:gd name="connsiteY0" fmla="*/ 4077072 h 4077072"/>
              <a:gd name="connsiteX1" fmla="*/ 0 w 1475656"/>
              <a:gd name="connsiteY1" fmla="*/ 0 h 4077072"/>
              <a:gd name="connsiteX2" fmla="*/ 1475656 w 1475656"/>
              <a:gd name="connsiteY2" fmla="*/ 4077072 h 4077072"/>
              <a:gd name="connsiteX3" fmla="*/ 0 w 1475656"/>
              <a:gd name="connsiteY3" fmla="*/ 4077072 h 4077072"/>
            </a:gdLst>
            <a:ahLst/>
            <a:cxnLst>
              <a:cxn ang="0">
                <a:pos x="connsiteX0" y="connsiteY0"/>
              </a:cxn>
              <a:cxn ang="0">
                <a:pos x="connsiteX1" y="connsiteY1"/>
              </a:cxn>
              <a:cxn ang="0">
                <a:pos x="connsiteX2" y="connsiteY2"/>
              </a:cxn>
              <a:cxn ang="0">
                <a:pos x="connsiteX3" y="connsiteY3"/>
              </a:cxn>
            </a:cxnLst>
            <a:rect l="l" t="t" r="r" b="b"/>
            <a:pathLst>
              <a:path w="1475656" h="4077072">
                <a:moveTo>
                  <a:pt x="0" y="4077072"/>
                </a:moveTo>
                <a:lnTo>
                  <a:pt x="0" y="0"/>
                </a:lnTo>
                <a:lnTo>
                  <a:pt x="1475656" y="4077072"/>
                </a:lnTo>
                <a:lnTo>
                  <a:pt x="0" y="4077072"/>
                </a:lnTo>
                <a:close/>
              </a:path>
            </a:pathLst>
          </a:custGeom>
          <a:solidFill>
            <a:srgbClr val="4975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pic>
        <p:nvPicPr>
          <p:cNvPr id="6" name="Picture 13" descr="Picture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9750" y="549275"/>
            <a:ext cx="2762250"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4"/>
          <p:cNvSpPr txBox="1">
            <a:spLocks noChangeArrowheads="1"/>
          </p:cNvSpPr>
          <p:nvPr userDrawn="1"/>
        </p:nvSpPr>
        <p:spPr bwMode="auto">
          <a:xfrm>
            <a:off x="2987675" y="6453188"/>
            <a:ext cx="32400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3600">
                <a:solidFill>
                  <a:schemeClr val="tx2"/>
                </a:solidFill>
                <a:latin typeface="Verdana" pitchFamily="34" charset="0"/>
              </a:defRPr>
            </a:lvl1pPr>
            <a:lvl2pPr marL="742950" indent="-285750" eaLnBrk="0" hangingPunct="0">
              <a:defRPr sz="3600">
                <a:solidFill>
                  <a:schemeClr val="tx2"/>
                </a:solidFill>
                <a:latin typeface="Verdana" pitchFamily="34" charset="0"/>
              </a:defRPr>
            </a:lvl2pPr>
            <a:lvl3pPr marL="1143000" indent="-228600" eaLnBrk="0" hangingPunct="0">
              <a:defRPr sz="3600">
                <a:solidFill>
                  <a:schemeClr val="tx2"/>
                </a:solidFill>
                <a:latin typeface="Verdana" pitchFamily="34" charset="0"/>
              </a:defRPr>
            </a:lvl3pPr>
            <a:lvl4pPr marL="1600200" indent="-228600" eaLnBrk="0" hangingPunct="0">
              <a:defRPr sz="3600">
                <a:solidFill>
                  <a:schemeClr val="tx2"/>
                </a:solidFill>
                <a:latin typeface="Verdana" pitchFamily="34" charset="0"/>
              </a:defRPr>
            </a:lvl4pPr>
            <a:lvl5pPr marL="2057400" indent="-228600" eaLnBrk="0" hangingPunct="0">
              <a:defRPr sz="3600">
                <a:solidFill>
                  <a:schemeClr val="tx2"/>
                </a:solidFill>
                <a:latin typeface="Verdana" pitchFamily="34" charset="0"/>
              </a:defRPr>
            </a:lvl5pPr>
            <a:lvl6pPr marL="2514600" indent="-228600" eaLnBrk="0" fontAlgn="base" hangingPunct="0">
              <a:spcBef>
                <a:spcPct val="0"/>
              </a:spcBef>
              <a:spcAft>
                <a:spcPct val="0"/>
              </a:spcAft>
              <a:defRPr sz="3600">
                <a:solidFill>
                  <a:schemeClr val="tx2"/>
                </a:solidFill>
                <a:latin typeface="Verdana" pitchFamily="34" charset="0"/>
              </a:defRPr>
            </a:lvl6pPr>
            <a:lvl7pPr marL="2971800" indent="-228600" eaLnBrk="0" fontAlgn="base" hangingPunct="0">
              <a:spcBef>
                <a:spcPct val="0"/>
              </a:spcBef>
              <a:spcAft>
                <a:spcPct val="0"/>
              </a:spcAft>
              <a:defRPr sz="3600">
                <a:solidFill>
                  <a:schemeClr val="tx2"/>
                </a:solidFill>
                <a:latin typeface="Verdana" pitchFamily="34" charset="0"/>
              </a:defRPr>
            </a:lvl7pPr>
            <a:lvl8pPr marL="3429000" indent="-228600" eaLnBrk="0" fontAlgn="base" hangingPunct="0">
              <a:spcBef>
                <a:spcPct val="0"/>
              </a:spcBef>
              <a:spcAft>
                <a:spcPct val="0"/>
              </a:spcAft>
              <a:defRPr sz="3600">
                <a:solidFill>
                  <a:schemeClr val="tx2"/>
                </a:solidFill>
                <a:latin typeface="Verdana" pitchFamily="34" charset="0"/>
              </a:defRPr>
            </a:lvl8pPr>
            <a:lvl9pPr marL="3886200" indent="-228600" eaLnBrk="0" fontAlgn="base" hangingPunct="0">
              <a:spcBef>
                <a:spcPct val="0"/>
              </a:spcBef>
              <a:spcAft>
                <a:spcPct val="0"/>
              </a:spcAft>
              <a:defRPr sz="3600">
                <a:solidFill>
                  <a:schemeClr val="tx2"/>
                </a:solidFill>
                <a:latin typeface="Verdana" pitchFamily="34" charset="0"/>
              </a:defRPr>
            </a:lvl9pPr>
          </a:lstStyle>
          <a:p>
            <a:pPr algn="ctr" eaLnBrk="1" hangingPunct="1">
              <a:defRPr/>
            </a:pPr>
            <a:r>
              <a:rPr lang="en-GB" altLang="en-US" sz="1200" b="1" dirty="0" smtClean="0">
                <a:solidFill>
                  <a:srgbClr val="000000"/>
                </a:solidFill>
                <a:cs typeface="+mn-cs"/>
              </a:rPr>
              <a:t>SECURITY</a:t>
            </a:r>
            <a:r>
              <a:rPr lang="en-US" altLang="en-US" sz="1200" b="1" dirty="0" smtClean="0">
                <a:solidFill>
                  <a:srgbClr val="000000"/>
                </a:solidFill>
                <a:cs typeface="+mn-cs"/>
              </a:rPr>
              <a:t> </a:t>
            </a:r>
            <a:r>
              <a:rPr lang="en-US" sz="1200" b="1" dirty="0" smtClean="0">
                <a:solidFill>
                  <a:srgbClr val="000000"/>
                </a:solidFill>
                <a:cs typeface="+mn-cs"/>
              </a:rPr>
              <a:t>CLASSIFICATION</a:t>
            </a:r>
            <a:endParaRPr lang="en-GB" altLang="en-US" sz="1200" b="1" dirty="0" smtClean="0">
              <a:solidFill>
                <a:srgbClr val="000000"/>
              </a:solidFill>
              <a:cs typeface="+mn-cs"/>
            </a:endParaRPr>
          </a:p>
        </p:txBody>
      </p:sp>
      <p:sp>
        <p:nvSpPr>
          <p:cNvPr id="8" name="Text Box 4"/>
          <p:cNvSpPr txBox="1">
            <a:spLocks noChangeArrowheads="1"/>
          </p:cNvSpPr>
          <p:nvPr userDrawn="1"/>
        </p:nvSpPr>
        <p:spPr bwMode="auto">
          <a:xfrm>
            <a:off x="2987675" y="44450"/>
            <a:ext cx="32400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3600">
                <a:solidFill>
                  <a:schemeClr val="tx2"/>
                </a:solidFill>
                <a:latin typeface="Verdana" pitchFamily="34" charset="0"/>
              </a:defRPr>
            </a:lvl1pPr>
            <a:lvl2pPr marL="742950" indent="-285750" eaLnBrk="0" hangingPunct="0">
              <a:defRPr sz="3600">
                <a:solidFill>
                  <a:schemeClr val="tx2"/>
                </a:solidFill>
                <a:latin typeface="Verdana" pitchFamily="34" charset="0"/>
              </a:defRPr>
            </a:lvl2pPr>
            <a:lvl3pPr marL="1143000" indent="-228600" eaLnBrk="0" hangingPunct="0">
              <a:defRPr sz="3600">
                <a:solidFill>
                  <a:schemeClr val="tx2"/>
                </a:solidFill>
                <a:latin typeface="Verdana" pitchFamily="34" charset="0"/>
              </a:defRPr>
            </a:lvl3pPr>
            <a:lvl4pPr marL="1600200" indent="-228600" eaLnBrk="0" hangingPunct="0">
              <a:defRPr sz="3600">
                <a:solidFill>
                  <a:schemeClr val="tx2"/>
                </a:solidFill>
                <a:latin typeface="Verdana" pitchFamily="34" charset="0"/>
              </a:defRPr>
            </a:lvl4pPr>
            <a:lvl5pPr marL="2057400" indent="-228600" eaLnBrk="0" hangingPunct="0">
              <a:defRPr sz="3600">
                <a:solidFill>
                  <a:schemeClr val="tx2"/>
                </a:solidFill>
                <a:latin typeface="Verdana" pitchFamily="34" charset="0"/>
              </a:defRPr>
            </a:lvl5pPr>
            <a:lvl6pPr marL="2514600" indent="-228600" eaLnBrk="0" fontAlgn="base" hangingPunct="0">
              <a:spcBef>
                <a:spcPct val="0"/>
              </a:spcBef>
              <a:spcAft>
                <a:spcPct val="0"/>
              </a:spcAft>
              <a:defRPr sz="3600">
                <a:solidFill>
                  <a:schemeClr val="tx2"/>
                </a:solidFill>
                <a:latin typeface="Verdana" pitchFamily="34" charset="0"/>
              </a:defRPr>
            </a:lvl6pPr>
            <a:lvl7pPr marL="2971800" indent="-228600" eaLnBrk="0" fontAlgn="base" hangingPunct="0">
              <a:spcBef>
                <a:spcPct val="0"/>
              </a:spcBef>
              <a:spcAft>
                <a:spcPct val="0"/>
              </a:spcAft>
              <a:defRPr sz="3600">
                <a:solidFill>
                  <a:schemeClr val="tx2"/>
                </a:solidFill>
                <a:latin typeface="Verdana" pitchFamily="34" charset="0"/>
              </a:defRPr>
            </a:lvl7pPr>
            <a:lvl8pPr marL="3429000" indent="-228600" eaLnBrk="0" fontAlgn="base" hangingPunct="0">
              <a:spcBef>
                <a:spcPct val="0"/>
              </a:spcBef>
              <a:spcAft>
                <a:spcPct val="0"/>
              </a:spcAft>
              <a:defRPr sz="3600">
                <a:solidFill>
                  <a:schemeClr val="tx2"/>
                </a:solidFill>
                <a:latin typeface="Verdana" pitchFamily="34" charset="0"/>
              </a:defRPr>
            </a:lvl8pPr>
            <a:lvl9pPr marL="3886200" indent="-228600" eaLnBrk="0" fontAlgn="base" hangingPunct="0">
              <a:spcBef>
                <a:spcPct val="0"/>
              </a:spcBef>
              <a:spcAft>
                <a:spcPct val="0"/>
              </a:spcAft>
              <a:defRPr sz="3600">
                <a:solidFill>
                  <a:schemeClr val="tx2"/>
                </a:solidFill>
                <a:latin typeface="Verdana" pitchFamily="34" charset="0"/>
              </a:defRPr>
            </a:lvl9pPr>
          </a:lstStyle>
          <a:p>
            <a:pPr algn="ctr" eaLnBrk="1" hangingPunct="1">
              <a:defRPr/>
            </a:pPr>
            <a:r>
              <a:rPr lang="en-GB" altLang="en-US" sz="1200" b="1" dirty="0" smtClean="0">
                <a:solidFill>
                  <a:srgbClr val="000000"/>
                </a:solidFill>
                <a:cs typeface="+mn-cs"/>
              </a:rPr>
              <a:t>SECURITY</a:t>
            </a:r>
            <a:r>
              <a:rPr lang="en-US" altLang="en-US" sz="1200" b="1" dirty="0" smtClean="0">
                <a:solidFill>
                  <a:srgbClr val="000000"/>
                </a:solidFill>
                <a:cs typeface="+mn-cs"/>
              </a:rPr>
              <a:t> </a:t>
            </a:r>
            <a:r>
              <a:rPr lang="en-US" sz="1200" b="1" dirty="0" smtClean="0">
                <a:solidFill>
                  <a:srgbClr val="000000"/>
                </a:solidFill>
                <a:cs typeface="+mn-cs"/>
              </a:rPr>
              <a:t>CLASSIFICATION</a:t>
            </a:r>
            <a:endParaRPr lang="en-GB" altLang="en-US" sz="1200" b="1" dirty="0" smtClean="0">
              <a:solidFill>
                <a:srgbClr val="000000"/>
              </a:solidFill>
              <a:cs typeface="+mn-cs"/>
            </a:endParaRPr>
          </a:p>
        </p:txBody>
      </p:sp>
      <p:sp>
        <p:nvSpPr>
          <p:cNvPr id="9218" name="Rectangle 2"/>
          <p:cNvSpPr>
            <a:spLocks noGrp="1" noChangeArrowheads="1"/>
          </p:cNvSpPr>
          <p:nvPr>
            <p:ph type="ctrTitle"/>
          </p:nvPr>
        </p:nvSpPr>
        <p:spPr>
          <a:xfrm>
            <a:off x="685800" y="2130425"/>
            <a:ext cx="6910388" cy="793750"/>
          </a:xfrm>
        </p:spPr>
        <p:txBody>
          <a:bodyPr wrap="none"/>
          <a:lstStyle>
            <a:lvl1pPr>
              <a:defRPr sz="3600">
                <a:solidFill>
                  <a:schemeClr val="tx1"/>
                </a:solidFill>
              </a:defRPr>
            </a:lvl1pPr>
          </a:lstStyle>
          <a:p>
            <a:r>
              <a:rPr lang="en-US" smtClean="0"/>
              <a:t>Click to edit Master title style</a:t>
            </a:r>
            <a:endParaRPr lang="en-GB"/>
          </a:p>
        </p:txBody>
      </p:sp>
      <p:sp>
        <p:nvSpPr>
          <p:cNvPr id="9219" name="Rectangle 3"/>
          <p:cNvSpPr>
            <a:spLocks noGrp="1" noChangeArrowheads="1"/>
          </p:cNvSpPr>
          <p:nvPr>
            <p:ph type="subTitle" idx="1"/>
          </p:nvPr>
        </p:nvSpPr>
        <p:spPr>
          <a:xfrm>
            <a:off x="684213" y="2924175"/>
            <a:ext cx="6911975" cy="720725"/>
          </a:xfrm>
        </p:spPr>
        <p:txBody>
          <a:bodyPr/>
          <a:lstStyle>
            <a:lvl1pPr marL="0" indent="0">
              <a:buFontTx/>
              <a:buNone/>
              <a:defRPr sz="3600">
                <a:solidFill>
                  <a:srgbClr val="497593"/>
                </a:solidFill>
              </a:defRPr>
            </a:lvl1pPr>
          </a:lstStyle>
          <a:p>
            <a:r>
              <a:rPr lang="en-US" smtClean="0"/>
              <a:t>Click to edit Master subtitle style</a:t>
            </a:r>
            <a:endParaRPr lang="en-GB" dirty="0"/>
          </a:p>
        </p:txBody>
      </p:sp>
      <p:sp>
        <p:nvSpPr>
          <p:cNvPr id="9" name="Rectangle 4"/>
          <p:cNvSpPr>
            <a:spLocks noGrp="1" noChangeArrowheads="1"/>
          </p:cNvSpPr>
          <p:nvPr>
            <p:ph type="dt" sz="half" idx="10"/>
          </p:nvPr>
        </p:nvSpPr>
        <p:spPr>
          <a:xfrm>
            <a:off x="457200" y="6245225"/>
            <a:ext cx="2133600" cy="476250"/>
          </a:xfrm>
        </p:spPr>
        <p:txBody>
          <a:bodyPr/>
          <a:lstStyle>
            <a:lvl1pPr>
              <a:defRPr/>
            </a:lvl1pPr>
          </a:lstStyle>
          <a:p>
            <a:pPr>
              <a:defRPr/>
            </a:pPr>
            <a:endParaRPr lang="en-GB">
              <a:solidFill>
                <a:srgbClr val="000000"/>
              </a:solidFill>
            </a:endParaRPr>
          </a:p>
        </p:txBody>
      </p:sp>
      <p:sp>
        <p:nvSpPr>
          <p:cNvPr id="10" name="Rectangle 6"/>
          <p:cNvSpPr>
            <a:spLocks noGrp="1" noChangeArrowheads="1"/>
          </p:cNvSpPr>
          <p:nvPr>
            <p:ph type="sldNum" sz="quarter" idx="11"/>
          </p:nvPr>
        </p:nvSpPr>
        <p:spPr/>
        <p:txBody>
          <a:bodyPr/>
          <a:lstStyle>
            <a:lvl1pPr>
              <a:defRPr/>
            </a:lvl1pPr>
          </a:lstStyle>
          <a:p>
            <a:pPr>
              <a:defRPr/>
            </a:pPr>
            <a:fld id="{46B09254-4C11-4CE4-9BDA-98F9FAD0128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46195587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4FFE94F7-990B-4C87-AB95-1B99DEACCE1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06693449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DADAA12D-554A-447D-992B-32159D3177A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23293490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3852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462463" y="1600200"/>
            <a:ext cx="38544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D53EE32E-6FBE-4F87-A7D3-C90CC3E8BA7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851003957"/>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C077E07A-6580-4918-8E4A-7263178FBCBB}"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4655306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B1526B3-B08C-48DB-94FD-A1755AF73E4D}" type="slidenum">
              <a:rPr lang="en-GB"/>
              <a:pPr>
                <a:defRPr/>
              </a:pPr>
              <a:t>‹#›</a:t>
            </a:fld>
            <a:endParaRPr lang="en-GB"/>
          </a:p>
        </p:txBody>
      </p:sp>
    </p:spTree>
    <p:extLst>
      <p:ext uri="{BB962C8B-B14F-4D97-AF65-F5344CB8AC3E}">
        <p14:creationId xmlns:p14="http://schemas.microsoft.com/office/powerpoint/2010/main" val="113936171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EDB23127-9FE8-450C-89E6-9FEAC4A3EB4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93805026"/>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fld id="{A2007D5F-421B-40BE-8208-4FDB7655649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454978408"/>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3C11411A-2B71-4F75-8F9C-DE23CBF4D76B}"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935908238"/>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AD173984-2785-4C5B-BB46-F23D7E67DCB8}"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940130995"/>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21D280EA-760F-4D46-8D3A-484B05AB47D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32247233"/>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3175" y="274638"/>
            <a:ext cx="1963738"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57435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2E9F5A01-4694-4576-A2D0-A84E421E3DF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82759648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CEOP logo v8 colour CMYK outlined.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0" y="5157788"/>
            <a:ext cx="936625"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4"/>
          <p:cNvSpPr/>
          <p:nvPr userDrawn="1"/>
        </p:nvSpPr>
        <p:spPr>
          <a:xfrm rot="10800000">
            <a:off x="7019925" y="0"/>
            <a:ext cx="2124075" cy="5867400"/>
          </a:xfrm>
          <a:custGeom>
            <a:avLst/>
            <a:gdLst>
              <a:gd name="connsiteX0" fmla="*/ 0 w 1872208"/>
              <a:gd name="connsiteY0" fmla="*/ 2448272 h 2448272"/>
              <a:gd name="connsiteX1" fmla="*/ 0 w 1872208"/>
              <a:gd name="connsiteY1" fmla="*/ 0 h 2448272"/>
              <a:gd name="connsiteX2" fmla="*/ 1872208 w 1872208"/>
              <a:gd name="connsiteY2" fmla="*/ 2448272 h 2448272"/>
              <a:gd name="connsiteX3" fmla="*/ 0 w 1872208"/>
              <a:gd name="connsiteY3" fmla="*/ 2448272 h 2448272"/>
              <a:gd name="connsiteX0" fmla="*/ 0 w 1872208"/>
              <a:gd name="connsiteY0" fmla="*/ 3933056 h 3933056"/>
              <a:gd name="connsiteX1" fmla="*/ 0 w 1872208"/>
              <a:gd name="connsiteY1" fmla="*/ 0 h 3933056"/>
              <a:gd name="connsiteX2" fmla="*/ 1872208 w 1872208"/>
              <a:gd name="connsiteY2" fmla="*/ 3933056 h 3933056"/>
              <a:gd name="connsiteX3" fmla="*/ 0 w 1872208"/>
              <a:gd name="connsiteY3" fmla="*/ 3933056 h 3933056"/>
              <a:gd name="connsiteX0" fmla="*/ 0 w 899592"/>
              <a:gd name="connsiteY0" fmla="*/ 3933056 h 3933056"/>
              <a:gd name="connsiteX1" fmla="*/ 0 w 899592"/>
              <a:gd name="connsiteY1" fmla="*/ 0 h 3933056"/>
              <a:gd name="connsiteX2" fmla="*/ 899592 w 899592"/>
              <a:gd name="connsiteY2" fmla="*/ 3744416 h 3933056"/>
              <a:gd name="connsiteX3" fmla="*/ 0 w 899592"/>
              <a:gd name="connsiteY3" fmla="*/ 3933056 h 3933056"/>
              <a:gd name="connsiteX0" fmla="*/ 0 w 1475656"/>
              <a:gd name="connsiteY0" fmla="*/ 3933056 h 3933056"/>
              <a:gd name="connsiteX1" fmla="*/ 0 w 1475656"/>
              <a:gd name="connsiteY1" fmla="*/ 0 h 3933056"/>
              <a:gd name="connsiteX2" fmla="*/ 1475656 w 1475656"/>
              <a:gd name="connsiteY2" fmla="*/ 3933056 h 3933056"/>
              <a:gd name="connsiteX3" fmla="*/ 0 w 1475656"/>
              <a:gd name="connsiteY3" fmla="*/ 3933056 h 3933056"/>
              <a:gd name="connsiteX0" fmla="*/ 0 w 1475656"/>
              <a:gd name="connsiteY0" fmla="*/ 4005064 h 4005064"/>
              <a:gd name="connsiteX1" fmla="*/ 0 w 1475656"/>
              <a:gd name="connsiteY1" fmla="*/ 0 h 4005064"/>
              <a:gd name="connsiteX2" fmla="*/ 1475656 w 1475656"/>
              <a:gd name="connsiteY2" fmla="*/ 4005064 h 4005064"/>
              <a:gd name="connsiteX3" fmla="*/ 0 w 1475656"/>
              <a:gd name="connsiteY3" fmla="*/ 4005064 h 4005064"/>
              <a:gd name="connsiteX0" fmla="*/ 0 w 1475656"/>
              <a:gd name="connsiteY0" fmla="*/ 4005064 h 4005064"/>
              <a:gd name="connsiteX1" fmla="*/ 0 w 1475656"/>
              <a:gd name="connsiteY1" fmla="*/ 0 h 4005064"/>
              <a:gd name="connsiteX2" fmla="*/ 1475656 w 1475656"/>
              <a:gd name="connsiteY2" fmla="*/ 4005064 h 4005064"/>
              <a:gd name="connsiteX3" fmla="*/ 0 w 1475656"/>
              <a:gd name="connsiteY3" fmla="*/ 4005064 h 4005064"/>
              <a:gd name="connsiteX0" fmla="*/ 0 w 1475656"/>
              <a:gd name="connsiteY0" fmla="*/ 4077072 h 4077072"/>
              <a:gd name="connsiteX1" fmla="*/ 0 w 1475656"/>
              <a:gd name="connsiteY1" fmla="*/ 0 h 4077072"/>
              <a:gd name="connsiteX2" fmla="*/ 1475656 w 1475656"/>
              <a:gd name="connsiteY2" fmla="*/ 4077072 h 4077072"/>
              <a:gd name="connsiteX3" fmla="*/ 0 w 1475656"/>
              <a:gd name="connsiteY3" fmla="*/ 4077072 h 4077072"/>
            </a:gdLst>
            <a:ahLst/>
            <a:cxnLst>
              <a:cxn ang="0">
                <a:pos x="connsiteX0" y="connsiteY0"/>
              </a:cxn>
              <a:cxn ang="0">
                <a:pos x="connsiteX1" y="connsiteY1"/>
              </a:cxn>
              <a:cxn ang="0">
                <a:pos x="connsiteX2" y="connsiteY2"/>
              </a:cxn>
              <a:cxn ang="0">
                <a:pos x="connsiteX3" y="connsiteY3"/>
              </a:cxn>
            </a:cxnLst>
            <a:rect l="l" t="t" r="r" b="b"/>
            <a:pathLst>
              <a:path w="1475656" h="4077072">
                <a:moveTo>
                  <a:pt x="0" y="4077072"/>
                </a:moveTo>
                <a:lnTo>
                  <a:pt x="0" y="0"/>
                </a:lnTo>
                <a:lnTo>
                  <a:pt x="1475656" y="4077072"/>
                </a:lnTo>
                <a:lnTo>
                  <a:pt x="0" y="4077072"/>
                </a:lnTo>
                <a:close/>
              </a:path>
            </a:pathLst>
          </a:custGeom>
          <a:solidFill>
            <a:srgbClr val="4975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pic>
        <p:nvPicPr>
          <p:cNvPr id="6" name="Picture 13" descr="Picture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9750" y="549275"/>
            <a:ext cx="2762250"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Rectangle 2"/>
          <p:cNvSpPr>
            <a:spLocks noGrp="1" noChangeArrowheads="1"/>
          </p:cNvSpPr>
          <p:nvPr>
            <p:ph type="ctrTitle"/>
          </p:nvPr>
        </p:nvSpPr>
        <p:spPr>
          <a:xfrm>
            <a:off x="685800" y="2130425"/>
            <a:ext cx="6910388" cy="793750"/>
          </a:xfrm>
        </p:spPr>
        <p:txBody>
          <a:bodyPr wrap="none"/>
          <a:lstStyle>
            <a:lvl1pPr>
              <a:defRPr sz="3600">
                <a:solidFill>
                  <a:schemeClr val="tx1"/>
                </a:solidFill>
              </a:defRPr>
            </a:lvl1pPr>
          </a:lstStyle>
          <a:p>
            <a:r>
              <a:rPr lang="en-GB"/>
              <a:t>Click to edit Master title </a:t>
            </a:r>
          </a:p>
        </p:txBody>
      </p:sp>
      <p:sp>
        <p:nvSpPr>
          <p:cNvPr id="9219" name="Rectangle 3"/>
          <p:cNvSpPr>
            <a:spLocks noGrp="1" noChangeArrowheads="1"/>
          </p:cNvSpPr>
          <p:nvPr>
            <p:ph type="subTitle" idx="1"/>
          </p:nvPr>
        </p:nvSpPr>
        <p:spPr>
          <a:xfrm>
            <a:off x="684213" y="2924175"/>
            <a:ext cx="6911975" cy="720725"/>
          </a:xfrm>
        </p:spPr>
        <p:txBody>
          <a:bodyPr/>
          <a:lstStyle>
            <a:lvl1pPr marL="0" indent="0">
              <a:buFontTx/>
              <a:buNone/>
              <a:defRPr sz="3600">
                <a:solidFill>
                  <a:srgbClr val="497593"/>
                </a:solidFill>
              </a:defRPr>
            </a:lvl1pPr>
          </a:lstStyle>
          <a:p>
            <a:r>
              <a:rPr lang="en-GB" dirty="0"/>
              <a:t>Click to edit Master subtitle </a:t>
            </a:r>
          </a:p>
        </p:txBody>
      </p:sp>
      <p:sp>
        <p:nvSpPr>
          <p:cNvPr id="7" name="Rectangle 4"/>
          <p:cNvSpPr>
            <a:spLocks noGrp="1" noChangeArrowheads="1"/>
          </p:cNvSpPr>
          <p:nvPr>
            <p:ph type="dt" sz="half" idx="10"/>
          </p:nvPr>
        </p:nvSpPr>
        <p:spPr>
          <a:xfrm>
            <a:off x="457200" y="6245225"/>
            <a:ext cx="2133600" cy="476250"/>
          </a:xfrm>
        </p:spPr>
        <p:txBody>
          <a:bodyPr/>
          <a:lstStyle>
            <a:lvl1pPr>
              <a:defRPr/>
            </a:lvl1pPr>
          </a:lstStyle>
          <a:p>
            <a:pPr>
              <a:defRPr/>
            </a:pPr>
            <a:endParaRPr lang="en-GB" dirty="0">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lang="en-GB" dirty="0">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E946A6A1-85CC-410F-9704-AB2A45BA5696}"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82899513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F9E2DD-E0AC-417F-8BBC-B8BE459123D4}"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440324999"/>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21810A3-EA2C-47EF-9D80-55B96E9562F4}"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532065238"/>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3852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462463" y="1600200"/>
            <a:ext cx="38544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F80923-40A6-46FF-9BD3-8F93C8730E0F}"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9585529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95D6A3BD-318F-4D29-8AB2-FBCBC5309B0A}" type="slidenum">
              <a:rPr lang="en-GB"/>
              <a:pPr>
                <a:defRPr/>
              </a:pPr>
              <a:t>‹#›</a:t>
            </a:fld>
            <a:endParaRPr lang="en-GB"/>
          </a:p>
        </p:txBody>
      </p:sp>
    </p:spTree>
    <p:extLst>
      <p:ext uri="{BB962C8B-B14F-4D97-AF65-F5344CB8AC3E}">
        <p14:creationId xmlns:p14="http://schemas.microsoft.com/office/powerpoint/2010/main" val="494006526"/>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4D39CC6-90DA-4EFF-80FF-4D92F4A227BF}"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740010611"/>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BE93690-5A58-4D7D-B3B5-EC32B914C8CE}"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8283564"/>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B667F2E-FF5C-47F4-8AD9-B828D116893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485493192"/>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F0A24F3-C2D5-44DF-8CF8-BF29B6974B07}"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100117465"/>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155E57B-A0E0-420A-9F4D-E6244C0F52E1}"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93624254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AF6205E-BA9F-4F51-A05F-B20002DBB388}"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267088281"/>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3175" y="274638"/>
            <a:ext cx="1963738"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57435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2F1A61-CF3E-4747-B2FB-835114EAE7CF}"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018232664"/>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userDrawn="1">
  <p:cSld name="Title &amp; content 1">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ZoneTexte 6"/>
          <p:cNvSpPr txBox="1">
            <a:spLocks noChangeArrowheads="1"/>
          </p:cNvSpPr>
          <p:nvPr userDrawn="1"/>
        </p:nvSpPr>
        <p:spPr bwMode="auto">
          <a:xfrm>
            <a:off x="4537075" y="549275"/>
            <a:ext cx="4427538" cy="276225"/>
          </a:xfrm>
          <a:prstGeom prst="rect">
            <a:avLst/>
          </a:prstGeom>
          <a:noFill/>
          <a:ln>
            <a:noFill/>
          </a:ln>
          <a:extLst/>
        </p:spPr>
        <p:txBody>
          <a:bodyPr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auto" hangingPunct="1">
              <a:spcBef>
                <a:spcPts val="0"/>
              </a:spcBef>
              <a:spcAft>
                <a:spcPts val="0"/>
              </a:spcAft>
              <a:defRPr/>
            </a:pPr>
            <a:r>
              <a:rPr lang="fr-FR" altLang="en-US" sz="1200" b="1" dirty="0" smtClean="0">
                <a:solidFill>
                  <a:srgbClr val="000000"/>
                </a:solidFill>
              </a:rPr>
              <a:t>ONLINE CHILD SEXUAL EXPLOITATION</a:t>
            </a:r>
            <a:r>
              <a:rPr lang="fr-FR" altLang="en-US" sz="1200" b="1" dirty="0" smtClean="0">
                <a:solidFill>
                  <a:srgbClr val="969696"/>
                </a:solidFill>
              </a:rPr>
              <a:t>– VICTIM IDENTIFICATION</a:t>
            </a:r>
          </a:p>
        </p:txBody>
      </p:sp>
      <p:pic>
        <p:nvPicPr>
          <p:cNvPr id="3" name="Image 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65200" y="41275"/>
            <a:ext cx="3227388"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33463" y="169863"/>
            <a:ext cx="1970087"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9038137"/>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CEOP logo v8 colour CMYK outlined.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9750" y="5157788"/>
            <a:ext cx="936625"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4"/>
          <p:cNvSpPr/>
          <p:nvPr userDrawn="1"/>
        </p:nvSpPr>
        <p:spPr>
          <a:xfrm rot="10800000">
            <a:off x="7019925" y="0"/>
            <a:ext cx="2124075" cy="5867400"/>
          </a:xfrm>
          <a:custGeom>
            <a:avLst/>
            <a:gdLst>
              <a:gd name="connsiteX0" fmla="*/ 0 w 1872208"/>
              <a:gd name="connsiteY0" fmla="*/ 2448272 h 2448272"/>
              <a:gd name="connsiteX1" fmla="*/ 0 w 1872208"/>
              <a:gd name="connsiteY1" fmla="*/ 0 h 2448272"/>
              <a:gd name="connsiteX2" fmla="*/ 1872208 w 1872208"/>
              <a:gd name="connsiteY2" fmla="*/ 2448272 h 2448272"/>
              <a:gd name="connsiteX3" fmla="*/ 0 w 1872208"/>
              <a:gd name="connsiteY3" fmla="*/ 2448272 h 2448272"/>
              <a:gd name="connsiteX0" fmla="*/ 0 w 1872208"/>
              <a:gd name="connsiteY0" fmla="*/ 3933056 h 3933056"/>
              <a:gd name="connsiteX1" fmla="*/ 0 w 1872208"/>
              <a:gd name="connsiteY1" fmla="*/ 0 h 3933056"/>
              <a:gd name="connsiteX2" fmla="*/ 1872208 w 1872208"/>
              <a:gd name="connsiteY2" fmla="*/ 3933056 h 3933056"/>
              <a:gd name="connsiteX3" fmla="*/ 0 w 1872208"/>
              <a:gd name="connsiteY3" fmla="*/ 3933056 h 3933056"/>
              <a:gd name="connsiteX0" fmla="*/ 0 w 899592"/>
              <a:gd name="connsiteY0" fmla="*/ 3933056 h 3933056"/>
              <a:gd name="connsiteX1" fmla="*/ 0 w 899592"/>
              <a:gd name="connsiteY1" fmla="*/ 0 h 3933056"/>
              <a:gd name="connsiteX2" fmla="*/ 899592 w 899592"/>
              <a:gd name="connsiteY2" fmla="*/ 3744416 h 3933056"/>
              <a:gd name="connsiteX3" fmla="*/ 0 w 899592"/>
              <a:gd name="connsiteY3" fmla="*/ 3933056 h 3933056"/>
              <a:gd name="connsiteX0" fmla="*/ 0 w 1475656"/>
              <a:gd name="connsiteY0" fmla="*/ 3933056 h 3933056"/>
              <a:gd name="connsiteX1" fmla="*/ 0 w 1475656"/>
              <a:gd name="connsiteY1" fmla="*/ 0 h 3933056"/>
              <a:gd name="connsiteX2" fmla="*/ 1475656 w 1475656"/>
              <a:gd name="connsiteY2" fmla="*/ 3933056 h 3933056"/>
              <a:gd name="connsiteX3" fmla="*/ 0 w 1475656"/>
              <a:gd name="connsiteY3" fmla="*/ 3933056 h 3933056"/>
              <a:gd name="connsiteX0" fmla="*/ 0 w 1475656"/>
              <a:gd name="connsiteY0" fmla="*/ 4005064 h 4005064"/>
              <a:gd name="connsiteX1" fmla="*/ 0 w 1475656"/>
              <a:gd name="connsiteY1" fmla="*/ 0 h 4005064"/>
              <a:gd name="connsiteX2" fmla="*/ 1475656 w 1475656"/>
              <a:gd name="connsiteY2" fmla="*/ 4005064 h 4005064"/>
              <a:gd name="connsiteX3" fmla="*/ 0 w 1475656"/>
              <a:gd name="connsiteY3" fmla="*/ 4005064 h 4005064"/>
              <a:gd name="connsiteX0" fmla="*/ 0 w 1475656"/>
              <a:gd name="connsiteY0" fmla="*/ 4005064 h 4005064"/>
              <a:gd name="connsiteX1" fmla="*/ 0 w 1475656"/>
              <a:gd name="connsiteY1" fmla="*/ 0 h 4005064"/>
              <a:gd name="connsiteX2" fmla="*/ 1475656 w 1475656"/>
              <a:gd name="connsiteY2" fmla="*/ 4005064 h 4005064"/>
              <a:gd name="connsiteX3" fmla="*/ 0 w 1475656"/>
              <a:gd name="connsiteY3" fmla="*/ 4005064 h 4005064"/>
              <a:gd name="connsiteX0" fmla="*/ 0 w 1475656"/>
              <a:gd name="connsiteY0" fmla="*/ 4077072 h 4077072"/>
              <a:gd name="connsiteX1" fmla="*/ 0 w 1475656"/>
              <a:gd name="connsiteY1" fmla="*/ 0 h 4077072"/>
              <a:gd name="connsiteX2" fmla="*/ 1475656 w 1475656"/>
              <a:gd name="connsiteY2" fmla="*/ 4077072 h 4077072"/>
              <a:gd name="connsiteX3" fmla="*/ 0 w 1475656"/>
              <a:gd name="connsiteY3" fmla="*/ 4077072 h 4077072"/>
            </a:gdLst>
            <a:ahLst/>
            <a:cxnLst>
              <a:cxn ang="0">
                <a:pos x="connsiteX0" y="connsiteY0"/>
              </a:cxn>
              <a:cxn ang="0">
                <a:pos x="connsiteX1" y="connsiteY1"/>
              </a:cxn>
              <a:cxn ang="0">
                <a:pos x="connsiteX2" y="connsiteY2"/>
              </a:cxn>
              <a:cxn ang="0">
                <a:pos x="connsiteX3" y="connsiteY3"/>
              </a:cxn>
            </a:cxnLst>
            <a:rect l="l" t="t" r="r" b="b"/>
            <a:pathLst>
              <a:path w="1475656" h="4077072">
                <a:moveTo>
                  <a:pt x="0" y="4077072"/>
                </a:moveTo>
                <a:lnTo>
                  <a:pt x="0" y="0"/>
                </a:lnTo>
                <a:lnTo>
                  <a:pt x="1475656" y="4077072"/>
                </a:lnTo>
                <a:lnTo>
                  <a:pt x="0" y="4077072"/>
                </a:lnTo>
                <a:close/>
              </a:path>
            </a:pathLst>
          </a:custGeom>
          <a:solidFill>
            <a:srgbClr val="4975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pic>
        <p:nvPicPr>
          <p:cNvPr id="6" name="Picture 13" descr="Picture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9750" y="549275"/>
            <a:ext cx="2762250"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Rectangle 2"/>
          <p:cNvSpPr>
            <a:spLocks noGrp="1" noChangeArrowheads="1"/>
          </p:cNvSpPr>
          <p:nvPr>
            <p:ph type="ctrTitle"/>
          </p:nvPr>
        </p:nvSpPr>
        <p:spPr>
          <a:xfrm>
            <a:off x="685800" y="2130425"/>
            <a:ext cx="6910388" cy="793750"/>
          </a:xfrm>
        </p:spPr>
        <p:txBody>
          <a:bodyPr wrap="none"/>
          <a:lstStyle>
            <a:lvl1pPr>
              <a:defRPr sz="3600">
                <a:solidFill>
                  <a:schemeClr val="tx1"/>
                </a:solidFill>
              </a:defRPr>
            </a:lvl1pPr>
          </a:lstStyle>
          <a:p>
            <a:r>
              <a:rPr lang="en-GB"/>
              <a:t>Click to edit Master title </a:t>
            </a:r>
          </a:p>
        </p:txBody>
      </p:sp>
      <p:sp>
        <p:nvSpPr>
          <p:cNvPr id="9219" name="Rectangle 3"/>
          <p:cNvSpPr>
            <a:spLocks noGrp="1" noChangeArrowheads="1"/>
          </p:cNvSpPr>
          <p:nvPr>
            <p:ph type="subTitle" idx="1"/>
          </p:nvPr>
        </p:nvSpPr>
        <p:spPr>
          <a:xfrm>
            <a:off x="684213" y="2924175"/>
            <a:ext cx="6911975" cy="720725"/>
          </a:xfrm>
        </p:spPr>
        <p:txBody>
          <a:bodyPr/>
          <a:lstStyle>
            <a:lvl1pPr marL="0" indent="0">
              <a:buFontTx/>
              <a:buNone/>
              <a:defRPr sz="3600">
                <a:solidFill>
                  <a:srgbClr val="497593"/>
                </a:solidFill>
              </a:defRPr>
            </a:lvl1pPr>
          </a:lstStyle>
          <a:p>
            <a:r>
              <a:rPr lang="en-GB" dirty="0"/>
              <a:t>Click to edit Master subtitle </a:t>
            </a:r>
          </a:p>
        </p:txBody>
      </p:sp>
      <p:sp>
        <p:nvSpPr>
          <p:cNvPr id="7" name="Rectangle 4"/>
          <p:cNvSpPr>
            <a:spLocks noGrp="1" noChangeArrowheads="1"/>
          </p:cNvSpPr>
          <p:nvPr>
            <p:ph type="dt" sz="half" idx="10"/>
          </p:nvPr>
        </p:nvSpPr>
        <p:spPr>
          <a:xfrm>
            <a:off x="457200" y="6245225"/>
            <a:ext cx="2133600" cy="476250"/>
          </a:xfrm>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D2619814-9E43-402F-97C7-6BA8B1465F9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78035167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E2F0155-0344-48BE-9931-4C2B50B8B0E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1977525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3175" y="274638"/>
            <a:ext cx="1963738"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57435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C85AE707-EF87-4E47-B6CE-A59E5F750F5D}" type="slidenum">
              <a:rPr lang="en-GB"/>
              <a:pPr>
                <a:defRPr/>
              </a:pPr>
              <a:t>‹#›</a:t>
            </a:fld>
            <a:endParaRPr lang="en-GB"/>
          </a:p>
        </p:txBody>
      </p:sp>
    </p:spTree>
    <p:extLst>
      <p:ext uri="{BB962C8B-B14F-4D97-AF65-F5344CB8AC3E}">
        <p14:creationId xmlns:p14="http://schemas.microsoft.com/office/powerpoint/2010/main" val="3866198809"/>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329A72F-9583-4D54-9DAA-D2B5A235EB6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306353830"/>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3852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462463" y="1600200"/>
            <a:ext cx="38544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25E94A7-8A05-40C3-BE8B-B0F2A0F6EA3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881767488"/>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1A6BBE9-4D3F-47DD-81F1-241CD0950E1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8938055"/>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C500D86-6EC1-41A1-AE67-BF6B52340FD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914345312"/>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586E268-4552-4ECE-BE10-33FAB73A775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668787144"/>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B55DB78-C020-4D1B-84CF-2CE5CBE4AA1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650984324"/>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88311A6-5BCE-42F6-AF1F-916335BB734B}"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333248392"/>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FEFADE-961E-4FC7-9A5D-A832E58F8D8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123258612"/>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3175" y="274638"/>
            <a:ext cx="1963738"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57435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9476B9B-6502-4E9B-AC1F-32774CDBAE1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216432476"/>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Media Placeholder 3"/>
          <p:cNvSpPr>
            <a:spLocks noGrp="1"/>
          </p:cNvSpPr>
          <p:nvPr>
            <p:ph type="media" sz="half" idx="2"/>
          </p:nvPr>
        </p:nvSpPr>
        <p:spPr>
          <a:xfrm>
            <a:off x="4648200" y="1600200"/>
            <a:ext cx="4038600" cy="4525963"/>
          </a:xfrm>
        </p:spPr>
        <p:txBody>
          <a:bodyPr/>
          <a:lstStyle/>
          <a:p>
            <a:pPr lvl="0"/>
            <a:endParaRPr lang="en-GB" noProof="0" smtClean="0"/>
          </a:p>
        </p:txBody>
      </p:sp>
      <p:sp>
        <p:nvSpPr>
          <p:cNvPr id="5" name="Rectangle 4"/>
          <p:cNvSpPr>
            <a:spLocks noGrp="1" noChangeArrowheads="1"/>
          </p:cNvSpPr>
          <p:nvPr>
            <p:ph type="dt" sz="half" idx="10"/>
          </p:nvPr>
        </p:nvSpPr>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E3551AF3-444F-4899-9490-47CFB09B263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633844856"/>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Media Placeholder 3"/>
          <p:cNvSpPr>
            <a:spLocks noGrp="1"/>
          </p:cNvSpPr>
          <p:nvPr>
            <p:ph type="media" sz="half" idx="2"/>
          </p:nvPr>
        </p:nvSpPr>
        <p:spPr>
          <a:xfrm>
            <a:off x="4648200" y="1600200"/>
            <a:ext cx="4038600" cy="4525963"/>
          </a:xfrm>
        </p:spPr>
        <p:txBody>
          <a:bodyPr/>
          <a:lstStyle/>
          <a:p>
            <a:pPr lvl="0"/>
            <a:endParaRPr lang="en-GB" noProof="0" smtClean="0"/>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56D339F-7C90-4E84-9EB9-F0C135392E66}" type="slidenum">
              <a:rPr lang="en-GB"/>
              <a:pPr>
                <a:defRPr/>
              </a:pPr>
              <a:t>‹#›</a:t>
            </a:fld>
            <a:endParaRPr lang="en-GB"/>
          </a:p>
        </p:txBody>
      </p:sp>
    </p:spTree>
    <p:extLst>
      <p:ext uri="{BB962C8B-B14F-4D97-AF65-F5344CB8AC3E}">
        <p14:creationId xmlns:p14="http://schemas.microsoft.com/office/powerpoint/2010/main" val="1915887288"/>
      </p:ext>
    </p:extLst>
  </p:cSld>
  <p:clrMapOvr>
    <a:masterClrMapping/>
  </p:clrMapOvr>
  <p:transition>
    <p:fade/>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solidFill>
                  <a:prstClr val="black">
                    <a:tint val="75000"/>
                  </a:prstClr>
                </a:solidFill>
              </a:defRPr>
            </a:lvl1pPr>
          </a:lstStyle>
          <a:p>
            <a:pPr>
              <a:defRPr/>
            </a:pPr>
            <a:endParaRPr lang="en-GB"/>
          </a:p>
        </p:txBody>
      </p:sp>
      <p:sp>
        <p:nvSpPr>
          <p:cNvPr id="6" name="Rectangle 5"/>
          <p:cNvSpPr>
            <a:spLocks noGrp="1" noChangeArrowheads="1"/>
          </p:cNvSpPr>
          <p:nvPr>
            <p:ph type="ftr" sz="quarter" idx="11"/>
          </p:nvPr>
        </p:nvSpPr>
        <p:spPr/>
        <p:txBody>
          <a:bodyPr/>
          <a:lstStyle>
            <a:lvl1pPr>
              <a:defRPr>
                <a:solidFill>
                  <a:prstClr val="black">
                    <a:tint val="75000"/>
                  </a:prstClr>
                </a:solidFill>
              </a:defRPr>
            </a:lvl1pPr>
          </a:lstStyle>
          <a:p>
            <a:pPr>
              <a:defRPr/>
            </a:pPr>
            <a:endParaRPr lang="en-GB"/>
          </a:p>
        </p:txBody>
      </p:sp>
      <p:sp>
        <p:nvSpPr>
          <p:cNvPr id="7" name="Rectangle 6"/>
          <p:cNvSpPr>
            <a:spLocks noGrp="1" noChangeArrowheads="1"/>
          </p:cNvSpPr>
          <p:nvPr>
            <p:ph type="sldNum" sz="quarter" idx="12"/>
          </p:nvPr>
        </p:nvSpPr>
        <p:spPr/>
        <p:txBody>
          <a:bodyPr/>
          <a:lstStyle>
            <a:lvl1pPr>
              <a:defRPr>
                <a:solidFill>
                  <a:prstClr val="black">
                    <a:tint val="75000"/>
                  </a:prstClr>
                </a:solidFill>
              </a:defRPr>
            </a:lvl1pPr>
          </a:lstStyle>
          <a:p>
            <a:pPr>
              <a:defRPr/>
            </a:pPr>
            <a:fld id="{9BBED03F-742F-45F1-96CB-3509A92A1763}" type="slidenum">
              <a:rPr lang="en-GB"/>
              <a:pPr>
                <a:defRPr/>
              </a:pPr>
              <a:t>‹#›</a:t>
            </a:fld>
            <a:endParaRPr lang="en-GB"/>
          </a:p>
        </p:txBody>
      </p:sp>
    </p:spTree>
    <p:extLst>
      <p:ext uri="{BB962C8B-B14F-4D97-AF65-F5344CB8AC3E}">
        <p14:creationId xmlns:p14="http://schemas.microsoft.com/office/powerpoint/2010/main" val="2367900858"/>
      </p:ext>
    </p:extLst>
  </p:cSld>
  <p:clrMapOvr>
    <a:masterClrMapping/>
  </p:clrMapOvr>
  <p:transition>
    <p:fade/>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85800" y="1981200"/>
            <a:ext cx="7772400" cy="4114800"/>
          </a:xfrm>
        </p:spPr>
        <p:txBody>
          <a:bodyPr rtlCol="0">
            <a:normAutofit/>
          </a:bodyPr>
          <a:lstStyle/>
          <a:p>
            <a:pPr lvl="0"/>
            <a:endParaRPr lang="en-GB" noProof="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1132FC70-2942-4FAE-9D7D-DED89346979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44821292"/>
      </p:ext>
    </p:extLst>
  </p:cSld>
  <p:clrMapOvr>
    <a:masterClrMapping/>
  </p:clrMapOvr>
  <p:transition>
    <p:fade/>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395B7BA-2DB0-45F6-B8F1-0B3C416FD36B}" type="datetimeFigureOut">
              <a:rPr lang="en-GB">
                <a:solidFill>
                  <a:prstClr val="black">
                    <a:tint val="75000"/>
                  </a:prstClr>
                </a:solidFill>
              </a:rPr>
              <a:pPr/>
              <a:t>05/11/2017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4D08C8E-0269-4876-9C53-DD703FADA510}"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69357338"/>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395B7BA-2DB0-45F6-B8F1-0B3C416FD36B}" type="datetimeFigureOut">
              <a:rPr lang="en-GB">
                <a:solidFill>
                  <a:prstClr val="black">
                    <a:tint val="75000"/>
                  </a:prstClr>
                </a:solidFill>
              </a:rPr>
              <a:pPr/>
              <a:t>05/11/2017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4D08C8E-0269-4876-9C53-DD703FADA510}"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41752196"/>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95B7BA-2DB0-45F6-B8F1-0B3C416FD36B}" type="datetimeFigureOut">
              <a:rPr lang="en-GB">
                <a:solidFill>
                  <a:prstClr val="black">
                    <a:tint val="75000"/>
                  </a:prstClr>
                </a:solidFill>
              </a:rPr>
              <a:pPr/>
              <a:t>05/11/2017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4D08C8E-0269-4876-9C53-DD703FADA510}"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78227116"/>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395B7BA-2DB0-45F6-B8F1-0B3C416FD36B}" type="datetimeFigureOut">
              <a:rPr lang="en-GB">
                <a:solidFill>
                  <a:prstClr val="black">
                    <a:tint val="75000"/>
                  </a:prstClr>
                </a:solidFill>
              </a:rPr>
              <a:pPr/>
              <a:t>05/11/2017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4D08C8E-0269-4876-9C53-DD703FADA510}"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62509174"/>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395B7BA-2DB0-45F6-B8F1-0B3C416FD36B}" type="datetimeFigureOut">
              <a:rPr lang="en-GB">
                <a:solidFill>
                  <a:prstClr val="black">
                    <a:tint val="75000"/>
                  </a:prstClr>
                </a:solidFill>
              </a:rPr>
              <a:pPr/>
              <a:t>05/11/2017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D4D08C8E-0269-4876-9C53-DD703FADA510}"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52161675"/>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395B7BA-2DB0-45F6-B8F1-0B3C416FD36B}" type="datetimeFigureOut">
              <a:rPr lang="en-GB">
                <a:solidFill>
                  <a:prstClr val="black">
                    <a:tint val="75000"/>
                  </a:prstClr>
                </a:solidFill>
              </a:rPr>
              <a:pPr/>
              <a:t>05/11/2017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D4D08C8E-0269-4876-9C53-DD703FADA510}"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95964090"/>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95B7BA-2DB0-45F6-B8F1-0B3C416FD36B}" type="datetimeFigureOut">
              <a:rPr lang="en-GB">
                <a:solidFill>
                  <a:prstClr val="black">
                    <a:tint val="75000"/>
                  </a:prstClr>
                </a:solidFill>
              </a:rPr>
              <a:pPr/>
              <a:t>05/11/2017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4D08C8E-0269-4876-9C53-DD703FADA510}"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77907727"/>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95B7BA-2DB0-45F6-B8F1-0B3C416FD36B}" type="datetimeFigureOut">
              <a:rPr lang="en-GB">
                <a:solidFill>
                  <a:prstClr val="black">
                    <a:tint val="75000"/>
                  </a:prstClr>
                </a:solidFill>
              </a:rPr>
              <a:pPr/>
              <a:t>05/11/2017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4D08C8E-0269-4876-9C53-DD703FADA510}"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190784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fontAlgn="auto">
              <a:spcBef>
                <a:spcPts val="0"/>
              </a:spcBef>
              <a:spcAft>
                <a:spcPts val="0"/>
              </a:spcAft>
              <a:defRPr>
                <a:solidFill>
                  <a:prstClr val="black">
                    <a:tint val="75000"/>
                  </a:prstClr>
                </a:solidFill>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solidFill>
                  <a:prstClr val="black">
                    <a:tint val="75000"/>
                  </a:prstClr>
                </a:solidFill>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solidFill>
                  <a:prstClr val="black">
                    <a:tint val="75000"/>
                  </a:prstClr>
                </a:solidFill>
              </a:defRPr>
            </a:lvl1pPr>
          </a:lstStyle>
          <a:p>
            <a:pPr>
              <a:defRPr/>
            </a:pPr>
            <a:fld id="{178DF419-89A0-494F-ADF3-B91F44E998F6}" type="slidenum">
              <a:rPr lang="en-GB"/>
              <a:pPr>
                <a:defRPr/>
              </a:pPr>
              <a:t>‹#›</a:t>
            </a:fld>
            <a:endParaRPr lang="en-GB"/>
          </a:p>
        </p:txBody>
      </p:sp>
    </p:spTree>
    <p:extLst>
      <p:ext uri="{BB962C8B-B14F-4D97-AF65-F5344CB8AC3E}">
        <p14:creationId xmlns:p14="http://schemas.microsoft.com/office/powerpoint/2010/main" val="3295030345"/>
      </p:ext>
    </p:extLst>
  </p:cSld>
  <p:clrMapOvr>
    <a:masterClrMapping/>
  </p:clrMapOvr>
  <p:transition>
    <p:fade/>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95B7BA-2DB0-45F6-B8F1-0B3C416FD36B}" type="datetimeFigureOut">
              <a:rPr lang="en-GB">
                <a:solidFill>
                  <a:prstClr val="black">
                    <a:tint val="75000"/>
                  </a:prstClr>
                </a:solidFill>
              </a:rPr>
              <a:pPr/>
              <a:t>05/11/2017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4D08C8E-0269-4876-9C53-DD703FADA510}"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10273365"/>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395B7BA-2DB0-45F6-B8F1-0B3C416FD36B}" type="datetimeFigureOut">
              <a:rPr lang="en-GB">
                <a:solidFill>
                  <a:prstClr val="black">
                    <a:tint val="75000"/>
                  </a:prstClr>
                </a:solidFill>
              </a:rPr>
              <a:pPr/>
              <a:t>05/11/2017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4D08C8E-0269-4876-9C53-DD703FADA510}"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72542643"/>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395B7BA-2DB0-45F6-B8F1-0B3C416FD36B}" type="datetimeFigureOut">
              <a:rPr lang="en-GB">
                <a:solidFill>
                  <a:prstClr val="black">
                    <a:tint val="75000"/>
                  </a:prstClr>
                </a:solidFill>
              </a:rPr>
              <a:pPr/>
              <a:t>05/11/2017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4D08C8E-0269-4876-9C53-DD703FADA510}"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779845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85800" y="1981200"/>
            <a:ext cx="7772400" cy="4114800"/>
          </a:xfrm>
        </p:spPr>
        <p:txBody>
          <a:bodyPr rtlCol="0">
            <a:normAutofit/>
          </a:bodyPr>
          <a:lstStyle/>
          <a:p>
            <a:pPr lvl="0"/>
            <a:endParaRPr lang="en-GB" noProof="0"/>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0883761-5D36-4E36-8CCB-6ABA3D7D3B14}" type="slidenum">
              <a:rPr lang="en-US"/>
              <a:pPr>
                <a:defRPr/>
              </a:pPr>
              <a:t>‹#›</a:t>
            </a:fld>
            <a:endParaRPr lang="en-US"/>
          </a:p>
        </p:txBody>
      </p:sp>
    </p:spTree>
    <p:extLst>
      <p:ext uri="{BB962C8B-B14F-4D97-AF65-F5344CB8AC3E}">
        <p14:creationId xmlns:p14="http://schemas.microsoft.com/office/powerpoint/2010/main" val="1269420307"/>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CEOP logo v8 colour CMYK outlined.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9750" y="5157788"/>
            <a:ext cx="936625"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4"/>
          <p:cNvSpPr/>
          <p:nvPr userDrawn="1"/>
        </p:nvSpPr>
        <p:spPr>
          <a:xfrm rot="10800000">
            <a:off x="7019925" y="0"/>
            <a:ext cx="2124075" cy="5867400"/>
          </a:xfrm>
          <a:custGeom>
            <a:avLst/>
            <a:gdLst>
              <a:gd name="connsiteX0" fmla="*/ 0 w 1872208"/>
              <a:gd name="connsiteY0" fmla="*/ 2448272 h 2448272"/>
              <a:gd name="connsiteX1" fmla="*/ 0 w 1872208"/>
              <a:gd name="connsiteY1" fmla="*/ 0 h 2448272"/>
              <a:gd name="connsiteX2" fmla="*/ 1872208 w 1872208"/>
              <a:gd name="connsiteY2" fmla="*/ 2448272 h 2448272"/>
              <a:gd name="connsiteX3" fmla="*/ 0 w 1872208"/>
              <a:gd name="connsiteY3" fmla="*/ 2448272 h 2448272"/>
              <a:gd name="connsiteX0" fmla="*/ 0 w 1872208"/>
              <a:gd name="connsiteY0" fmla="*/ 3933056 h 3933056"/>
              <a:gd name="connsiteX1" fmla="*/ 0 w 1872208"/>
              <a:gd name="connsiteY1" fmla="*/ 0 h 3933056"/>
              <a:gd name="connsiteX2" fmla="*/ 1872208 w 1872208"/>
              <a:gd name="connsiteY2" fmla="*/ 3933056 h 3933056"/>
              <a:gd name="connsiteX3" fmla="*/ 0 w 1872208"/>
              <a:gd name="connsiteY3" fmla="*/ 3933056 h 3933056"/>
              <a:gd name="connsiteX0" fmla="*/ 0 w 899592"/>
              <a:gd name="connsiteY0" fmla="*/ 3933056 h 3933056"/>
              <a:gd name="connsiteX1" fmla="*/ 0 w 899592"/>
              <a:gd name="connsiteY1" fmla="*/ 0 h 3933056"/>
              <a:gd name="connsiteX2" fmla="*/ 899592 w 899592"/>
              <a:gd name="connsiteY2" fmla="*/ 3744416 h 3933056"/>
              <a:gd name="connsiteX3" fmla="*/ 0 w 899592"/>
              <a:gd name="connsiteY3" fmla="*/ 3933056 h 3933056"/>
              <a:gd name="connsiteX0" fmla="*/ 0 w 1475656"/>
              <a:gd name="connsiteY0" fmla="*/ 3933056 h 3933056"/>
              <a:gd name="connsiteX1" fmla="*/ 0 w 1475656"/>
              <a:gd name="connsiteY1" fmla="*/ 0 h 3933056"/>
              <a:gd name="connsiteX2" fmla="*/ 1475656 w 1475656"/>
              <a:gd name="connsiteY2" fmla="*/ 3933056 h 3933056"/>
              <a:gd name="connsiteX3" fmla="*/ 0 w 1475656"/>
              <a:gd name="connsiteY3" fmla="*/ 3933056 h 3933056"/>
              <a:gd name="connsiteX0" fmla="*/ 0 w 1475656"/>
              <a:gd name="connsiteY0" fmla="*/ 4005064 h 4005064"/>
              <a:gd name="connsiteX1" fmla="*/ 0 w 1475656"/>
              <a:gd name="connsiteY1" fmla="*/ 0 h 4005064"/>
              <a:gd name="connsiteX2" fmla="*/ 1475656 w 1475656"/>
              <a:gd name="connsiteY2" fmla="*/ 4005064 h 4005064"/>
              <a:gd name="connsiteX3" fmla="*/ 0 w 1475656"/>
              <a:gd name="connsiteY3" fmla="*/ 4005064 h 4005064"/>
              <a:gd name="connsiteX0" fmla="*/ 0 w 1475656"/>
              <a:gd name="connsiteY0" fmla="*/ 4005064 h 4005064"/>
              <a:gd name="connsiteX1" fmla="*/ 0 w 1475656"/>
              <a:gd name="connsiteY1" fmla="*/ 0 h 4005064"/>
              <a:gd name="connsiteX2" fmla="*/ 1475656 w 1475656"/>
              <a:gd name="connsiteY2" fmla="*/ 4005064 h 4005064"/>
              <a:gd name="connsiteX3" fmla="*/ 0 w 1475656"/>
              <a:gd name="connsiteY3" fmla="*/ 4005064 h 4005064"/>
              <a:gd name="connsiteX0" fmla="*/ 0 w 1475656"/>
              <a:gd name="connsiteY0" fmla="*/ 4077072 h 4077072"/>
              <a:gd name="connsiteX1" fmla="*/ 0 w 1475656"/>
              <a:gd name="connsiteY1" fmla="*/ 0 h 4077072"/>
              <a:gd name="connsiteX2" fmla="*/ 1475656 w 1475656"/>
              <a:gd name="connsiteY2" fmla="*/ 4077072 h 4077072"/>
              <a:gd name="connsiteX3" fmla="*/ 0 w 1475656"/>
              <a:gd name="connsiteY3" fmla="*/ 4077072 h 4077072"/>
            </a:gdLst>
            <a:ahLst/>
            <a:cxnLst>
              <a:cxn ang="0">
                <a:pos x="connsiteX0" y="connsiteY0"/>
              </a:cxn>
              <a:cxn ang="0">
                <a:pos x="connsiteX1" y="connsiteY1"/>
              </a:cxn>
              <a:cxn ang="0">
                <a:pos x="connsiteX2" y="connsiteY2"/>
              </a:cxn>
              <a:cxn ang="0">
                <a:pos x="connsiteX3" y="connsiteY3"/>
              </a:cxn>
            </a:cxnLst>
            <a:rect l="l" t="t" r="r" b="b"/>
            <a:pathLst>
              <a:path w="1475656" h="4077072">
                <a:moveTo>
                  <a:pt x="0" y="4077072"/>
                </a:moveTo>
                <a:lnTo>
                  <a:pt x="0" y="0"/>
                </a:lnTo>
                <a:lnTo>
                  <a:pt x="1475656" y="4077072"/>
                </a:lnTo>
                <a:lnTo>
                  <a:pt x="0" y="4077072"/>
                </a:lnTo>
                <a:close/>
              </a:path>
            </a:pathLst>
          </a:custGeom>
          <a:solidFill>
            <a:srgbClr val="4975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pic>
        <p:nvPicPr>
          <p:cNvPr id="6" name="Picture 13" descr="Picture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9750" y="549275"/>
            <a:ext cx="2762250"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Rectangle 2"/>
          <p:cNvSpPr>
            <a:spLocks noGrp="1" noChangeArrowheads="1"/>
          </p:cNvSpPr>
          <p:nvPr>
            <p:ph type="ctrTitle"/>
          </p:nvPr>
        </p:nvSpPr>
        <p:spPr>
          <a:xfrm>
            <a:off x="685800" y="2130425"/>
            <a:ext cx="6910388" cy="793750"/>
          </a:xfrm>
        </p:spPr>
        <p:txBody>
          <a:bodyPr wrap="none"/>
          <a:lstStyle>
            <a:lvl1pPr>
              <a:defRPr sz="3600">
                <a:solidFill>
                  <a:schemeClr val="tx1"/>
                </a:solidFill>
              </a:defRPr>
            </a:lvl1pPr>
          </a:lstStyle>
          <a:p>
            <a:r>
              <a:rPr lang="en-GB"/>
              <a:t>Click to edit Master title </a:t>
            </a:r>
          </a:p>
        </p:txBody>
      </p:sp>
      <p:sp>
        <p:nvSpPr>
          <p:cNvPr id="9219" name="Rectangle 3"/>
          <p:cNvSpPr>
            <a:spLocks noGrp="1" noChangeArrowheads="1"/>
          </p:cNvSpPr>
          <p:nvPr>
            <p:ph type="subTitle" idx="1"/>
          </p:nvPr>
        </p:nvSpPr>
        <p:spPr>
          <a:xfrm>
            <a:off x="684213" y="2924175"/>
            <a:ext cx="6911975" cy="720725"/>
          </a:xfrm>
        </p:spPr>
        <p:txBody>
          <a:bodyPr/>
          <a:lstStyle>
            <a:lvl1pPr marL="0" indent="0">
              <a:buFontTx/>
              <a:buNone/>
              <a:defRPr sz="3600">
                <a:solidFill>
                  <a:srgbClr val="497593"/>
                </a:solidFill>
              </a:defRPr>
            </a:lvl1pPr>
          </a:lstStyle>
          <a:p>
            <a:r>
              <a:rPr lang="en-GB" dirty="0"/>
              <a:t>Click to edit Master subtitle </a:t>
            </a:r>
          </a:p>
        </p:txBody>
      </p:sp>
      <p:sp>
        <p:nvSpPr>
          <p:cNvPr id="7" name="Rectangle 4"/>
          <p:cNvSpPr>
            <a:spLocks noGrp="1" noChangeArrowheads="1"/>
          </p:cNvSpPr>
          <p:nvPr>
            <p:ph type="dt" sz="half" idx="10"/>
          </p:nvPr>
        </p:nvSpPr>
        <p:spPr>
          <a:xfrm>
            <a:off x="457200" y="6245225"/>
            <a:ext cx="2133600" cy="476250"/>
          </a:xfrm>
        </p:spPr>
        <p:txBody>
          <a:bodyPr/>
          <a:lstStyle>
            <a:lvl1pPr fontAlgn="auto">
              <a:spcBef>
                <a:spcPts val="0"/>
              </a:spcBef>
              <a:spcAft>
                <a:spcPts val="0"/>
              </a:spcAft>
              <a:defRPr/>
            </a:lvl1pPr>
          </a:lstStyle>
          <a:p>
            <a:pPr>
              <a:defRPr/>
            </a:pPr>
            <a:endParaRPr lang="en-GB"/>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9D89F9B8-512E-4F11-B4B4-830651449FF7}" type="slidenum">
              <a:rPr lang="en-GB"/>
              <a:pPr>
                <a:defRPr/>
              </a:pPr>
              <a:t>‹#›</a:t>
            </a:fld>
            <a:endParaRPr lang="en-GB"/>
          </a:p>
        </p:txBody>
      </p:sp>
    </p:spTree>
    <p:extLst>
      <p:ext uri="{BB962C8B-B14F-4D97-AF65-F5344CB8AC3E}">
        <p14:creationId xmlns:p14="http://schemas.microsoft.com/office/powerpoint/2010/main" val="11101934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937BEED-6143-4787-8A10-F74DF89820D6}" type="slidenum">
              <a:rPr lang="en-GB"/>
              <a:pPr>
                <a:defRPr/>
              </a:pPr>
              <a:t>‹#›</a:t>
            </a:fld>
            <a:endParaRPr lang="en-GB"/>
          </a:p>
        </p:txBody>
      </p:sp>
    </p:spTree>
    <p:extLst>
      <p:ext uri="{BB962C8B-B14F-4D97-AF65-F5344CB8AC3E}">
        <p14:creationId xmlns:p14="http://schemas.microsoft.com/office/powerpoint/2010/main" val="4008882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6197BD77-57D9-4EB7-9A7D-723EF8F15EC7}" type="slidenum">
              <a:rPr lang="en-GB"/>
              <a:pPr>
                <a:defRPr/>
              </a:pPr>
              <a:t>‹#›</a:t>
            </a:fld>
            <a:endParaRPr lang="en-GB"/>
          </a:p>
        </p:txBody>
      </p:sp>
    </p:spTree>
    <p:extLst>
      <p:ext uri="{BB962C8B-B14F-4D97-AF65-F5344CB8AC3E}">
        <p14:creationId xmlns:p14="http://schemas.microsoft.com/office/powerpoint/2010/main" val="284325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69B29FE3-C5A6-4422-8626-C1FC7615F0E1}" type="slidenum">
              <a:rPr lang="en-GB"/>
              <a:pPr>
                <a:defRPr/>
              </a:pPr>
              <a:t>‹#›</a:t>
            </a:fld>
            <a:endParaRPr lang="en-GB"/>
          </a:p>
        </p:txBody>
      </p:sp>
    </p:spTree>
    <p:extLst>
      <p:ext uri="{BB962C8B-B14F-4D97-AF65-F5344CB8AC3E}">
        <p14:creationId xmlns:p14="http://schemas.microsoft.com/office/powerpoint/2010/main" val="4602808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3852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462463" y="1600200"/>
            <a:ext cx="38544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7B82570-DB0E-4060-B7C1-9366A640A704}" type="slidenum">
              <a:rPr lang="en-GB"/>
              <a:pPr>
                <a:defRPr/>
              </a:pPr>
              <a:t>‹#›</a:t>
            </a:fld>
            <a:endParaRPr lang="en-GB"/>
          </a:p>
        </p:txBody>
      </p:sp>
    </p:spTree>
    <p:extLst>
      <p:ext uri="{BB962C8B-B14F-4D97-AF65-F5344CB8AC3E}">
        <p14:creationId xmlns:p14="http://schemas.microsoft.com/office/powerpoint/2010/main" val="2068875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29567B86-F156-4FFB-B2B4-1AAD739D8890}" type="slidenum">
              <a:rPr lang="en-GB"/>
              <a:pPr>
                <a:defRPr/>
              </a:pPr>
              <a:t>‹#›</a:t>
            </a:fld>
            <a:endParaRPr lang="en-GB"/>
          </a:p>
        </p:txBody>
      </p:sp>
    </p:spTree>
    <p:extLst>
      <p:ext uri="{BB962C8B-B14F-4D97-AF65-F5344CB8AC3E}">
        <p14:creationId xmlns:p14="http://schemas.microsoft.com/office/powerpoint/2010/main" val="2432843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508A2421-DEB1-483F-8CB6-1993166000C8}" type="slidenum">
              <a:rPr lang="en-GB"/>
              <a:pPr>
                <a:defRPr/>
              </a:pPr>
              <a:t>‹#›</a:t>
            </a:fld>
            <a:endParaRPr lang="en-GB"/>
          </a:p>
        </p:txBody>
      </p:sp>
    </p:spTree>
    <p:extLst>
      <p:ext uri="{BB962C8B-B14F-4D97-AF65-F5344CB8AC3E}">
        <p14:creationId xmlns:p14="http://schemas.microsoft.com/office/powerpoint/2010/main" val="19331517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CC249CC-B0E9-4965-8CEA-2FB5DF0B0179}" type="slidenum">
              <a:rPr lang="en-GB"/>
              <a:pPr>
                <a:defRPr/>
              </a:pPr>
              <a:t>‹#›</a:t>
            </a:fld>
            <a:endParaRPr lang="en-GB"/>
          </a:p>
        </p:txBody>
      </p:sp>
    </p:spTree>
    <p:extLst>
      <p:ext uri="{BB962C8B-B14F-4D97-AF65-F5344CB8AC3E}">
        <p14:creationId xmlns:p14="http://schemas.microsoft.com/office/powerpoint/2010/main" val="14513329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5B0AF03A-5321-4D71-883C-7AE8266414A1}" type="slidenum">
              <a:rPr lang="en-GB"/>
              <a:pPr>
                <a:defRPr/>
              </a:pPr>
              <a:t>‹#›</a:t>
            </a:fld>
            <a:endParaRPr lang="en-GB"/>
          </a:p>
        </p:txBody>
      </p:sp>
    </p:spTree>
    <p:extLst>
      <p:ext uri="{BB962C8B-B14F-4D97-AF65-F5344CB8AC3E}">
        <p14:creationId xmlns:p14="http://schemas.microsoft.com/office/powerpoint/2010/main" val="36578850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70CBFE2-520B-4CC0-8F99-5AB1C4EEBCCE}" type="slidenum">
              <a:rPr lang="en-GB"/>
              <a:pPr>
                <a:defRPr/>
              </a:pPr>
              <a:t>‹#›</a:t>
            </a:fld>
            <a:endParaRPr lang="en-GB"/>
          </a:p>
        </p:txBody>
      </p:sp>
    </p:spTree>
    <p:extLst>
      <p:ext uri="{BB962C8B-B14F-4D97-AF65-F5344CB8AC3E}">
        <p14:creationId xmlns:p14="http://schemas.microsoft.com/office/powerpoint/2010/main" val="17208455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7CEE9C51-F158-4017-AA0E-471B5706BD3E}" type="slidenum">
              <a:rPr lang="en-GB"/>
              <a:pPr>
                <a:defRPr/>
              </a:pPr>
              <a:t>‹#›</a:t>
            </a:fld>
            <a:endParaRPr lang="en-GB"/>
          </a:p>
        </p:txBody>
      </p:sp>
    </p:spTree>
    <p:extLst>
      <p:ext uri="{BB962C8B-B14F-4D97-AF65-F5344CB8AC3E}">
        <p14:creationId xmlns:p14="http://schemas.microsoft.com/office/powerpoint/2010/main" val="35284920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3175" y="274638"/>
            <a:ext cx="1963738"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57435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1EC49BD-E9F7-4495-B87F-6C08FE463DC8}" type="slidenum">
              <a:rPr lang="en-GB"/>
              <a:pPr>
                <a:defRPr/>
              </a:pPr>
              <a:t>‹#›</a:t>
            </a:fld>
            <a:endParaRPr lang="en-GB"/>
          </a:p>
        </p:txBody>
      </p:sp>
    </p:spTree>
    <p:extLst>
      <p:ext uri="{BB962C8B-B14F-4D97-AF65-F5344CB8AC3E}">
        <p14:creationId xmlns:p14="http://schemas.microsoft.com/office/powerpoint/2010/main" val="7456614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Media Placeholder 3"/>
          <p:cNvSpPr>
            <a:spLocks noGrp="1"/>
          </p:cNvSpPr>
          <p:nvPr>
            <p:ph type="media" sz="half" idx="2"/>
          </p:nvPr>
        </p:nvSpPr>
        <p:spPr>
          <a:xfrm>
            <a:off x="4648200" y="1600200"/>
            <a:ext cx="4038600" cy="4525963"/>
          </a:xfrm>
        </p:spPr>
        <p:txBody>
          <a:bodyPr/>
          <a:lstStyle/>
          <a:p>
            <a:pPr lvl="0"/>
            <a:endParaRPr lang="en-GB" noProof="0" smtClean="0"/>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79C848A1-4C6C-4A68-92B2-B5556965D152}" type="slidenum">
              <a:rPr lang="en-GB"/>
              <a:pPr>
                <a:defRPr/>
              </a:pPr>
              <a:t>‹#›</a:t>
            </a:fld>
            <a:endParaRPr lang="en-GB"/>
          </a:p>
        </p:txBody>
      </p:sp>
    </p:spTree>
    <p:extLst>
      <p:ext uri="{BB962C8B-B14F-4D97-AF65-F5344CB8AC3E}">
        <p14:creationId xmlns:p14="http://schemas.microsoft.com/office/powerpoint/2010/main" val="424257329"/>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fontAlgn="auto">
              <a:spcBef>
                <a:spcPts val="0"/>
              </a:spcBef>
              <a:spcAft>
                <a:spcPts val="0"/>
              </a:spcAft>
              <a:defRPr>
                <a:solidFill>
                  <a:prstClr val="black">
                    <a:tint val="75000"/>
                  </a:prstClr>
                </a:solidFill>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solidFill>
                  <a:prstClr val="black">
                    <a:tint val="75000"/>
                  </a:prstClr>
                </a:solidFill>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solidFill>
                  <a:prstClr val="black">
                    <a:tint val="75000"/>
                  </a:prstClr>
                </a:solidFill>
              </a:defRPr>
            </a:lvl1pPr>
          </a:lstStyle>
          <a:p>
            <a:pPr>
              <a:defRPr/>
            </a:pPr>
            <a:fld id="{A3B1C49C-B628-428F-BECD-35FE9D024643}" type="slidenum">
              <a:rPr lang="en-GB"/>
              <a:pPr>
                <a:defRPr/>
              </a:pPr>
              <a:t>‹#›</a:t>
            </a:fld>
            <a:endParaRPr lang="en-GB"/>
          </a:p>
        </p:txBody>
      </p:sp>
    </p:spTree>
    <p:extLst>
      <p:ext uri="{BB962C8B-B14F-4D97-AF65-F5344CB8AC3E}">
        <p14:creationId xmlns:p14="http://schemas.microsoft.com/office/powerpoint/2010/main" val="70429396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3852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462463" y="1600200"/>
            <a:ext cx="38544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2A7D838A-12A6-4FB5-9454-EF2EB9130918}" type="slidenum">
              <a:rPr lang="en-GB"/>
              <a:pPr>
                <a:defRPr/>
              </a:pPr>
              <a:t>‹#›</a:t>
            </a:fld>
            <a:endParaRPr lang="en-GB"/>
          </a:p>
        </p:txBody>
      </p:sp>
    </p:spTree>
    <p:extLst>
      <p:ext uri="{BB962C8B-B14F-4D97-AF65-F5344CB8AC3E}">
        <p14:creationId xmlns:p14="http://schemas.microsoft.com/office/powerpoint/2010/main" val="9766863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85800" y="1981200"/>
            <a:ext cx="7772400" cy="4114800"/>
          </a:xfrm>
        </p:spPr>
        <p:txBody>
          <a:bodyPr rtlCol="0">
            <a:normAutofit/>
          </a:bodyPr>
          <a:lstStyle/>
          <a:p>
            <a:pPr lvl="0"/>
            <a:endParaRPr lang="en-GB" noProof="0"/>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FF8B2F5-5638-41FF-B1D3-985DB542C93B}" type="slidenum">
              <a:rPr lang="en-US"/>
              <a:pPr>
                <a:defRPr/>
              </a:pPr>
              <a:t>‹#›</a:t>
            </a:fld>
            <a:endParaRPr lang="en-US"/>
          </a:p>
        </p:txBody>
      </p:sp>
    </p:spTree>
    <p:extLst>
      <p:ext uri="{BB962C8B-B14F-4D97-AF65-F5344CB8AC3E}">
        <p14:creationId xmlns:p14="http://schemas.microsoft.com/office/powerpoint/2010/main" val="4268395339"/>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CEOP logo v8 colour CMYK outlined.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9750" y="5157788"/>
            <a:ext cx="936625"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4"/>
          <p:cNvSpPr/>
          <p:nvPr userDrawn="1"/>
        </p:nvSpPr>
        <p:spPr>
          <a:xfrm rot="10800000">
            <a:off x="7019925" y="0"/>
            <a:ext cx="2124075" cy="5867400"/>
          </a:xfrm>
          <a:custGeom>
            <a:avLst/>
            <a:gdLst>
              <a:gd name="connsiteX0" fmla="*/ 0 w 1872208"/>
              <a:gd name="connsiteY0" fmla="*/ 2448272 h 2448272"/>
              <a:gd name="connsiteX1" fmla="*/ 0 w 1872208"/>
              <a:gd name="connsiteY1" fmla="*/ 0 h 2448272"/>
              <a:gd name="connsiteX2" fmla="*/ 1872208 w 1872208"/>
              <a:gd name="connsiteY2" fmla="*/ 2448272 h 2448272"/>
              <a:gd name="connsiteX3" fmla="*/ 0 w 1872208"/>
              <a:gd name="connsiteY3" fmla="*/ 2448272 h 2448272"/>
              <a:gd name="connsiteX0" fmla="*/ 0 w 1872208"/>
              <a:gd name="connsiteY0" fmla="*/ 3933056 h 3933056"/>
              <a:gd name="connsiteX1" fmla="*/ 0 w 1872208"/>
              <a:gd name="connsiteY1" fmla="*/ 0 h 3933056"/>
              <a:gd name="connsiteX2" fmla="*/ 1872208 w 1872208"/>
              <a:gd name="connsiteY2" fmla="*/ 3933056 h 3933056"/>
              <a:gd name="connsiteX3" fmla="*/ 0 w 1872208"/>
              <a:gd name="connsiteY3" fmla="*/ 3933056 h 3933056"/>
              <a:gd name="connsiteX0" fmla="*/ 0 w 899592"/>
              <a:gd name="connsiteY0" fmla="*/ 3933056 h 3933056"/>
              <a:gd name="connsiteX1" fmla="*/ 0 w 899592"/>
              <a:gd name="connsiteY1" fmla="*/ 0 h 3933056"/>
              <a:gd name="connsiteX2" fmla="*/ 899592 w 899592"/>
              <a:gd name="connsiteY2" fmla="*/ 3744416 h 3933056"/>
              <a:gd name="connsiteX3" fmla="*/ 0 w 899592"/>
              <a:gd name="connsiteY3" fmla="*/ 3933056 h 3933056"/>
              <a:gd name="connsiteX0" fmla="*/ 0 w 1475656"/>
              <a:gd name="connsiteY0" fmla="*/ 3933056 h 3933056"/>
              <a:gd name="connsiteX1" fmla="*/ 0 w 1475656"/>
              <a:gd name="connsiteY1" fmla="*/ 0 h 3933056"/>
              <a:gd name="connsiteX2" fmla="*/ 1475656 w 1475656"/>
              <a:gd name="connsiteY2" fmla="*/ 3933056 h 3933056"/>
              <a:gd name="connsiteX3" fmla="*/ 0 w 1475656"/>
              <a:gd name="connsiteY3" fmla="*/ 3933056 h 3933056"/>
              <a:gd name="connsiteX0" fmla="*/ 0 w 1475656"/>
              <a:gd name="connsiteY0" fmla="*/ 4005064 h 4005064"/>
              <a:gd name="connsiteX1" fmla="*/ 0 w 1475656"/>
              <a:gd name="connsiteY1" fmla="*/ 0 h 4005064"/>
              <a:gd name="connsiteX2" fmla="*/ 1475656 w 1475656"/>
              <a:gd name="connsiteY2" fmla="*/ 4005064 h 4005064"/>
              <a:gd name="connsiteX3" fmla="*/ 0 w 1475656"/>
              <a:gd name="connsiteY3" fmla="*/ 4005064 h 4005064"/>
              <a:gd name="connsiteX0" fmla="*/ 0 w 1475656"/>
              <a:gd name="connsiteY0" fmla="*/ 4005064 h 4005064"/>
              <a:gd name="connsiteX1" fmla="*/ 0 w 1475656"/>
              <a:gd name="connsiteY1" fmla="*/ 0 h 4005064"/>
              <a:gd name="connsiteX2" fmla="*/ 1475656 w 1475656"/>
              <a:gd name="connsiteY2" fmla="*/ 4005064 h 4005064"/>
              <a:gd name="connsiteX3" fmla="*/ 0 w 1475656"/>
              <a:gd name="connsiteY3" fmla="*/ 4005064 h 4005064"/>
              <a:gd name="connsiteX0" fmla="*/ 0 w 1475656"/>
              <a:gd name="connsiteY0" fmla="*/ 4077072 h 4077072"/>
              <a:gd name="connsiteX1" fmla="*/ 0 w 1475656"/>
              <a:gd name="connsiteY1" fmla="*/ 0 h 4077072"/>
              <a:gd name="connsiteX2" fmla="*/ 1475656 w 1475656"/>
              <a:gd name="connsiteY2" fmla="*/ 4077072 h 4077072"/>
              <a:gd name="connsiteX3" fmla="*/ 0 w 1475656"/>
              <a:gd name="connsiteY3" fmla="*/ 4077072 h 4077072"/>
            </a:gdLst>
            <a:ahLst/>
            <a:cxnLst>
              <a:cxn ang="0">
                <a:pos x="connsiteX0" y="connsiteY0"/>
              </a:cxn>
              <a:cxn ang="0">
                <a:pos x="connsiteX1" y="connsiteY1"/>
              </a:cxn>
              <a:cxn ang="0">
                <a:pos x="connsiteX2" y="connsiteY2"/>
              </a:cxn>
              <a:cxn ang="0">
                <a:pos x="connsiteX3" y="connsiteY3"/>
              </a:cxn>
            </a:cxnLst>
            <a:rect l="l" t="t" r="r" b="b"/>
            <a:pathLst>
              <a:path w="1475656" h="4077072">
                <a:moveTo>
                  <a:pt x="0" y="4077072"/>
                </a:moveTo>
                <a:lnTo>
                  <a:pt x="0" y="0"/>
                </a:lnTo>
                <a:lnTo>
                  <a:pt x="1475656" y="4077072"/>
                </a:lnTo>
                <a:lnTo>
                  <a:pt x="0" y="4077072"/>
                </a:lnTo>
                <a:close/>
              </a:path>
            </a:pathLst>
          </a:custGeom>
          <a:solidFill>
            <a:srgbClr val="4975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pic>
        <p:nvPicPr>
          <p:cNvPr id="6" name="Picture 13" descr="Picture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9750" y="549275"/>
            <a:ext cx="2762250"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Rectangle 2"/>
          <p:cNvSpPr>
            <a:spLocks noGrp="1" noChangeArrowheads="1"/>
          </p:cNvSpPr>
          <p:nvPr>
            <p:ph type="ctrTitle"/>
          </p:nvPr>
        </p:nvSpPr>
        <p:spPr>
          <a:xfrm>
            <a:off x="685800" y="2130425"/>
            <a:ext cx="6910388" cy="793750"/>
          </a:xfrm>
        </p:spPr>
        <p:txBody>
          <a:bodyPr wrap="none"/>
          <a:lstStyle>
            <a:lvl1pPr>
              <a:defRPr sz="3600">
                <a:solidFill>
                  <a:schemeClr val="tx1"/>
                </a:solidFill>
              </a:defRPr>
            </a:lvl1pPr>
          </a:lstStyle>
          <a:p>
            <a:r>
              <a:rPr lang="en-GB"/>
              <a:t>Click to edit Master title </a:t>
            </a:r>
          </a:p>
        </p:txBody>
      </p:sp>
      <p:sp>
        <p:nvSpPr>
          <p:cNvPr id="9219" name="Rectangle 3"/>
          <p:cNvSpPr>
            <a:spLocks noGrp="1" noChangeArrowheads="1"/>
          </p:cNvSpPr>
          <p:nvPr>
            <p:ph type="subTitle" idx="1"/>
          </p:nvPr>
        </p:nvSpPr>
        <p:spPr>
          <a:xfrm>
            <a:off x="684213" y="2924175"/>
            <a:ext cx="6911975" cy="720725"/>
          </a:xfrm>
        </p:spPr>
        <p:txBody>
          <a:bodyPr/>
          <a:lstStyle>
            <a:lvl1pPr marL="0" indent="0">
              <a:buFontTx/>
              <a:buNone/>
              <a:defRPr sz="3600">
                <a:solidFill>
                  <a:srgbClr val="497593"/>
                </a:solidFill>
              </a:defRPr>
            </a:lvl1pPr>
          </a:lstStyle>
          <a:p>
            <a:r>
              <a:rPr lang="en-GB" dirty="0"/>
              <a:t>Click to edit Master subtitle </a:t>
            </a:r>
          </a:p>
        </p:txBody>
      </p:sp>
      <p:sp>
        <p:nvSpPr>
          <p:cNvPr id="7" name="Rectangle 4"/>
          <p:cNvSpPr>
            <a:spLocks noGrp="1" noChangeArrowheads="1"/>
          </p:cNvSpPr>
          <p:nvPr>
            <p:ph type="dt" sz="half" idx="10"/>
          </p:nvPr>
        </p:nvSpPr>
        <p:spPr>
          <a:xfrm>
            <a:off x="457200" y="6245225"/>
            <a:ext cx="2133600" cy="476250"/>
          </a:xfrm>
        </p:spPr>
        <p:txBody>
          <a:bodyPr/>
          <a:lstStyle>
            <a:lvl1pPr fontAlgn="auto">
              <a:spcBef>
                <a:spcPts val="0"/>
              </a:spcBef>
              <a:spcAft>
                <a:spcPts val="0"/>
              </a:spcAft>
              <a:defRPr/>
            </a:lvl1pPr>
          </a:lstStyle>
          <a:p>
            <a:pPr>
              <a:defRPr/>
            </a:pPr>
            <a:endParaRPr lang="en-GB"/>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C765CC4-366B-4BDC-849B-FC09B45088F8}" type="slidenum">
              <a:rPr lang="en-GB"/>
              <a:pPr>
                <a:defRPr/>
              </a:pPr>
              <a:t>‹#›</a:t>
            </a:fld>
            <a:endParaRPr lang="en-GB"/>
          </a:p>
        </p:txBody>
      </p:sp>
    </p:spTree>
    <p:extLst>
      <p:ext uri="{BB962C8B-B14F-4D97-AF65-F5344CB8AC3E}">
        <p14:creationId xmlns:p14="http://schemas.microsoft.com/office/powerpoint/2010/main" val="23561464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CC2D7C3-733E-490B-8177-401982A8EA58}" type="slidenum">
              <a:rPr lang="en-GB"/>
              <a:pPr>
                <a:defRPr/>
              </a:pPr>
              <a:t>‹#›</a:t>
            </a:fld>
            <a:endParaRPr lang="en-GB"/>
          </a:p>
        </p:txBody>
      </p:sp>
    </p:spTree>
    <p:extLst>
      <p:ext uri="{BB962C8B-B14F-4D97-AF65-F5344CB8AC3E}">
        <p14:creationId xmlns:p14="http://schemas.microsoft.com/office/powerpoint/2010/main" val="1975172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90B744E-812E-4189-9C62-814E96B66AD0}" type="slidenum">
              <a:rPr lang="en-GB"/>
              <a:pPr>
                <a:defRPr/>
              </a:pPr>
              <a:t>‹#›</a:t>
            </a:fld>
            <a:endParaRPr lang="en-GB"/>
          </a:p>
        </p:txBody>
      </p:sp>
    </p:spTree>
    <p:extLst>
      <p:ext uri="{BB962C8B-B14F-4D97-AF65-F5344CB8AC3E}">
        <p14:creationId xmlns:p14="http://schemas.microsoft.com/office/powerpoint/2010/main" val="27957560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3852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462463" y="1600200"/>
            <a:ext cx="38544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501663D-DE8C-47D2-8E6F-A30BAB265919}" type="slidenum">
              <a:rPr lang="en-GB"/>
              <a:pPr>
                <a:defRPr/>
              </a:pPr>
              <a:t>‹#›</a:t>
            </a:fld>
            <a:endParaRPr lang="en-GB"/>
          </a:p>
        </p:txBody>
      </p:sp>
    </p:spTree>
    <p:extLst>
      <p:ext uri="{BB962C8B-B14F-4D97-AF65-F5344CB8AC3E}">
        <p14:creationId xmlns:p14="http://schemas.microsoft.com/office/powerpoint/2010/main" val="20357309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4F61955-2977-483A-A65D-8E32F3EB682A}" type="slidenum">
              <a:rPr lang="en-GB"/>
              <a:pPr>
                <a:defRPr/>
              </a:pPr>
              <a:t>‹#›</a:t>
            </a:fld>
            <a:endParaRPr lang="en-GB"/>
          </a:p>
        </p:txBody>
      </p:sp>
    </p:spTree>
    <p:extLst>
      <p:ext uri="{BB962C8B-B14F-4D97-AF65-F5344CB8AC3E}">
        <p14:creationId xmlns:p14="http://schemas.microsoft.com/office/powerpoint/2010/main" val="2317743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7B49747-B29A-4321-A2CF-8906E2D4E237}" type="slidenum">
              <a:rPr lang="en-GB"/>
              <a:pPr>
                <a:defRPr/>
              </a:pPr>
              <a:t>‹#›</a:t>
            </a:fld>
            <a:endParaRPr lang="en-GB"/>
          </a:p>
        </p:txBody>
      </p:sp>
    </p:spTree>
    <p:extLst>
      <p:ext uri="{BB962C8B-B14F-4D97-AF65-F5344CB8AC3E}">
        <p14:creationId xmlns:p14="http://schemas.microsoft.com/office/powerpoint/2010/main" val="12420013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EF1210EE-7DB7-4D27-A70A-ECA77AB128BC}" type="slidenum">
              <a:rPr lang="en-GB"/>
              <a:pPr>
                <a:defRPr/>
              </a:pPr>
              <a:t>‹#›</a:t>
            </a:fld>
            <a:endParaRPr lang="en-GB"/>
          </a:p>
        </p:txBody>
      </p:sp>
    </p:spTree>
    <p:extLst>
      <p:ext uri="{BB962C8B-B14F-4D97-AF65-F5344CB8AC3E}">
        <p14:creationId xmlns:p14="http://schemas.microsoft.com/office/powerpoint/2010/main" val="9892128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2A5D1597-CFD0-4773-B05B-591E2857A389}" type="slidenum">
              <a:rPr lang="en-GB"/>
              <a:pPr>
                <a:defRPr/>
              </a:pPr>
              <a:t>‹#›</a:t>
            </a:fld>
            <a:endParaRPr lang="en-GB"/>
          </a:p>
        </p:txBody>
      </p:sp>
    </p:spTree>
    <p:extLst>
      <p:ext uri="{BB962C8B-B14F-4D97-AF65-F5344CB8AC3E}">
        <p14:creationId xmlns:p14="http://schemas.microsoft.com/office/powerpoint/2010/main" val="42083760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047582A-62A5-4989-8709-44B13C85BD3A}" type="slidenum">
              <a:rPr lang="en-GB"/>
              <a:pPr>
                <a:defRPr/>
              </a:pPr>
              <a:t>‹#›</a:t>
            </a:fld>
            <a:endParaRPr lang="en-GB"/>
          </a:p>
        </p:txBody>
      </p:sp>
    </p:spTree>
    <p:extLst>
      <p:ext uri="{BB962C8B-B14F-4D97-AF65-F5344CB8AC3E}">
        <p14:creationId xmlns:p14="http://schemas.microsoft.com/office/powerpoint/2010/main" val="1768110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D970784-0FDB-423F-8872-41B5D063B6CA}" type="slidenum">
              <a:rPr lang="en-GB"/>
              <a:pPr>
                <a:defRPr/>
              </a:pPr>
              <a:t>‹#›</a:t>
            </a:fld>
            <a:endParaRPr lang="en-GB"/>
          </a:p>
        </p:txBody>
      </p:sp>
    </p:spTree>
    <p:extLst>
      <p:ext uri="{BB962C8B-B14F-4D97-AF65-F5344CB8AC3E}">
        <p14:creationId xmlns:p14="http://schemas.microsoft.com/office/powerpoint/2010/main" val="33624480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C02F3F0D-34A8-4C36-B7C8-BB391BEDD35C}" type="slidenum">
              <a:rPr lang="en-GB"/>
              <a:pPr>
                <a:defRPr/>
              </a:pPr>
              <a:t>‹#›</a:t>
            </a:fld>
            <a:endParaRPr lang="en-GB"/>
          </a:p>
        </p:txBody>
      </p:sp>
    </p:spTree>
    <p:extLst>
      <p:ext uri="{BB962C8B-B14F-4D97-AF65-F5344CB8AC3E}">
        <p14:creationId xmlns:p14="http://schemas.microsoft.com/office/powerpoint/2010/main" val="19193719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3175" y="274638"/>
            <a:ext cx="1963738"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57435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18E687C-9026-47E4-931A-FDFB4CA6699D}" type="slidenum">
              <a:rPr lang="en-GB"/>
              <a:pPr>
                <a:defRPr/>
              </a:pPr>
              <a:t>‹#›</a:t>
            </a:fld>
            <a:endParaRPr lang="en-GB"/>
          </a:p>
        </p:txBody>
      </p:sp>
    </p:spTree>
    <p:extLst>
      <p:ext uri="{BB962C8B-B14F-4D97-AF65-F5344CB8AC3E}">
        <p14:creationId xmlns:p14="http://schemas.microsoft.com/office/powerpoint/2010/main" val="41337287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fontAlgn="auto">
              <a:spcBef>
                <a:spcPts val="0"/>
              </a:spcBef>
              <a:spcAft>
                <a:spcPts val="0"/>
              </a:spcAft>
              <a:defRPr>
                <a:solidFill>
                  <a:prstClr val="black">
                    <a:tint val="75000"/>
                  </a:prstClr>
                </a:solidFill>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solidFill>
                  <a:prstClr val="black">
                    <a:tint val="75000"/>
                  </a:prstClr>
                </a:solidFill>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solidFill>
                  <a:prstClr val="black">
                    <a:tint val="75000"/>
                  </a:prstClr>
                </a:solidFill>
              </a:defRPr>
            </a:lvl1pPr>
          </a:lstStyle>
          <a:p>
            <a:pPr>
              <a:defRPr/>
            </a:pPr>
            <a:fld id="{A9401059-83D2-4FF3-BBDC-34F9E06056D6}" type="slidenum">
              <a:rPr lang="en-GB"/>
              <a:pPr>
                <a:defRPr/>
              </a:pPr>
              <a:t>‹#›</a:t>
            </a:fld>
            <a:endParaRPr lang="en-GB"/>
          </a:p>
        </p:txBody>
      </p:sp>
    </p:spTree>
    <p:extLst>
      <p:ext uri="{BB962C8B-B14F-4D97-AF65-F5344CB8AC3E}">
        <p14:creationId xmlns:p14="http://schemas.microsoft.com/office/powerpoint/2010/main" val="3183634238"/>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85800" y="1981200"/>
            <a:ext cx="7772400" cy="4114800"/>
          </a:xfrm>
        </p:spPr>
        <p:txBody>
          <a:bodyPr rtlCol="0">
            <a:normAutofit/>
          </a:bodyPr>
          <a:lstStyle/>
          <a:p>
            <a:pPr lvl="0"/>
            <a:endParaRPr lang="en-GB" noProof="0"/>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4E54AEC-2F25-4B14-AB04-F4FBB94F3102}" type="slidenum">
              <a:rPr lang="en-US"/>
              <a:pPr>
                <a:defRPr/>
              </a:pPr>
              <a:t>‹#›</a:t>
            </a:fld>
            <a:endParaRPr lang="en-US"/>
          </a:p>
        </p:txBody>
      </p:sp>
    </p:spTree>
    <p:extLst>
      <p:ext uri="{BB962C8B-B14F-4D97-AF65-F5344CB8AC3E}">
        <p14:creationId xmlns:p14="http://schemas.microsoft.com/office/powerpoint/2010/main" val="201642"/>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CEOP logo v8 colour CMYK outlined.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9750" y="5157788"/>
            <a:ext cx="936625"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4"/>
          <p:cNvSpPr/>
          <p:nvPr userDrawn="1"/>
        </p:nvSpPr>
        <p:spPr>
          <a:xfrm rot="10800000">
            <a:off x="7019925" y="0"/>
            <a:ext cx="2124075" cy="5867400"/>
          </a:xfrm>
          <a:custGeom>
            <a:avLst/>
            <a:gdLst>
              <a:gd name="connsiteX0" fmla="*/ 0 w 1872208"/>
              <a:gd name="connsiteY0" fmla="*/ 2448272 h 2448272"/>
              <a:gd name="connsiteX1" fmla="*/ 0 w 1872208"/>
              <a:gd name="connsiteY1" fmla="*/ 0 h 2448272"/>
              <a:gd name="connsiteX2" fmla="*/ 1872208 w 1872208"/>
              <a:gd name="connsiteY2" fmla="*/ 2448272 h 2448272"/>
              <a:gd name="connsiteX3" fmla="*/ 0 w 1872208"/>
              <a:gd name="connsiteY3" fmla="*/ 2448272 h 2448272"/>
              <a:gd name="connsiteX0" fmla="*/ 0 w 1872208"/>
              <a:gd name="connsiteY0" fmla="*/ 3933056 h 3933056"/>
              <a:gd name="connsiteX1" fmla="*/ 0 w 1872208"/>
              <a:gd name="connsiteY1" fmla="*/ 0 h 3933056"/>
              <a:gd name="connsiteX2" fmla="*/ 1872208 w 1872208"/>
              <a:gd name="connsiteY2" fmla="*/ 3933056 h 3933056"/>
              <a:gd name="connsiteX3" fmla="*/ 0 w 1872208"/>
              <a:gd name="connsiteY3" fmla="*/ 3933056 h 3933056"/>
              <a:gd name="connsiteX0" fmla="*/ 0 w 899592"/>
              <a:gd name="connsiteY0" fmla="*/ 3933056 h 3933056"/>
              <a:gd name="connsiteX1" fmla="*/ 0 w 899592"/>
              <a:gd name="connsiteY1" fmla="*/ 0 h 3933056"/>
              <a:gd name="connsiteX2" fmla="*/ 899592 w 899592"/>
              <a:gd name="connsiteY2" fmla="*/ 3744416 h 3933056"/>
              <a:gd name="connsiteX3" fmla="*/ 0 w 899592"/>
              <a:gd name="connsiteY3" fmla="*/ 3933056 h 3933056"/>
              <a:gd name="connsiteX0" fmla="*/ 0 w 1475656"/>
              <a:gd name="connsiteY0" fmla="*/ 3933056 h 3933056"/>
              <a:gd name="connsiteX1" fmla="*/ 0 w 1475656"/>
              <a:gd name="connsiteY1" fmla="*/ 0 h 3933056"/>
              <a:gd name="connsiteX2" fmla="*/ 1475656 w 1475656"/>
              <a:gd name="connsiteY2" fmla="*/ 3933056 h 3933056"/>
              <a:gd name="connsiteX3" fmla="*/ 0 w 1475656"/>
              <a:gd name="connsiteY3" fmla="*/ 3933056 h 3933056"/>
              <a:gd name="connsiteX0" fmla="*/ 0 w 1475656"/>
              <a:gd name="connsiteY0" fmla="*/ 4005064 h 4005064"/>
              <a:gd name="connsiteX1" fmla="*/ 0 w 1475656"/>
              <a:gd name="connsiteY1" fmla="*/ 0 h 4005064"/>
              <a:gd name="connsiteX2" fmla="*/ 1475656 w 1475656"/>
              <a:gd name="connsiteY2" fmla="*/ 4005064 h 4005064"/>
              <a:gd name="connsiteX3" fmla="*/ 0 w 1475656"/>
              <a:gd name="connsiteY3" fmla="*/ 4005064 h 4005064"/>
              <a:gd name="connsiteX0" fmla="*/ 0 w 1475656"/>
              <a:gd name="connsiteY0" fmla="*/ 4005064 h 4005064"/>
              <a:gd name="connsiteX1" fmla="*/ 0 w 1475656"/>
              <a:gd name="connsiteY1" fmla="*/ 0 h 4005064"/>
              <a:gd name="connsiteX2" fmla="*/ 1475656 w 1475656"/>
              <a:gd name="connsiteY2" fmla="*/ 4005064 h 4005064"/>
              <a:gd name="connsiteX3" fmla="*/ 0 w 1475656"/>
              <a:gd name="connsiteY3" fmla="*/ 4005064 h 4005064"/>
              <a:gd name="connsiteX0" fmla="*/ 0 w 1475656"/>
              <a:gd name="connsiteY0" fmla="*/ 4077072 h 4077072"/>
              <a:gd name="connsiteX1" fmla="*/ 0 w 1475656"/>
              <a:gd name="connsiteY1" fmla="*/ 0 h 4077072"/>
              <a:gd name="connsiteX2" fmla="*/ 1475656 w 1475656"/>
              <a:gd name="connsiteY2" fmla="*/ 4077072 h 4077072"/>
              <a:gd name="connsiteX3" fmla="*/ 0 w 1475656"/>
              <a:gd name="connsiteY3" fmla="*/ 4077072 h 4077072"/>
            </a:gdLst>
            <a:ahLst/>
            <a:cxnLst>
              <a:cxn ang="0">
                <a:pos x="connsiteX0" y="connsiteY0"/>
              </a:cxn>
              <a:cxn ang="0">
                <a:pos x="connsiteX1" y="connsiteY1"/>
              </a:cxn>
              <a:cxn ang="0">
                <a:pos x="connsiteX2" y="connsiteY2"/>
              </a:cxn>
              <a:cxn ang="0">
                <a:pos x="connsiteX3" y="connsiteY3"/>
              </a:cxn>
            </a:cxnLst>
            <a:rect l="l" t="t" r="r" b="b"/>
            <a:pathLst>
              <a:path w="1475656" h="4077072">
                <a:moveTo>
                  <a:pt x="0" y="4077072"/>
                </a:moveTo>
                <a:lnTo>
                  <a:pt x="0" y="0"/>
                </a:lnTo>
                <a:lnTo>
                  <a:pt x="1475656" y="4077072"/>
                </a:lnTo>
                <a:lnTo>
                  <a:pt x="0" y="4077072"/>
                </a:lnTo>
                <a:close/>
              </a:path>
            </a:pathLst>
          </a:custGeom>
          <a:solidFill>
            <a:srgbClr val="4975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pic>
        <p:nvPicPr>
          <p:cNvPr id="6" name="Picture 13" descr="Picture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9750" y="549275"/>
            <a:ext cx="2762250"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Rectangle 2"/>
          <p:cNvSpPr>
            <a:spLocks noGrp="1" noChangeArrowheads="1"/>
          </p:cNvSpPr>
          <p:nvPr>
            <p:ph type="ctrTitle"/>
          </p:nvPr>
        </p:nvSpPr>
        <p:spPr>
          <a:xfrm>
            <a:off x="685800" y="2130425"/>
            <a:ext cx="6910388" cy="793750"/>
          </a:xfrm>
        </p:spPr>
        <p:txBody>
          <a:bodyPr wrap="none"/>
          <a:lstStyle>
            <a:lvl1pPr>
              <a:defRPr sz="3600">
                <a:solidFill>
                  <a:schemeClr val="tx1"/>
                </a:solidFill>
              </a:defRPr>
            </a:lvl1pPr>
          </a:lstStyle>
          <a:p>
            <a:r>
              <a:rPr lang="en-GB"/>
              <a:t>Click to edit Master title </a:t>
            </a:r>
          </a:p>
        </p:txBody>
      </p:sp>
      <p:sp>
        <p:nvSpPr>
          <p:cNvPr id="9219" name="Rectangle 3"/>
          <p:cNvSpPr>
            <a:spLocks noGrp="1" noChangeArrowheads="1"/>
          </p:cNvSpPr>
          <p:nvPr>
            <p:ph type="subTitle" idx="1"/>
          </p:nvPr>
        </p:nvSpPr>
        <p:spPr>
          <a:xfrm>
            <a:off x="684213" y="2924175"/>
            <a:ext cx="6911975" cy="720725"/>
          </a:xfrm>
        </p:spPr>
        <p:txBody>
          <a:bodyPr/>
          <a:lstStyle>
            <a:lvl1pPr marL="0" indent="0">
              <a:buFontTx/>
              <a:buNone/>
              <a:defRPr sz="3600">
                <a:solidFill>
                  <a:srgbClr val="497593"/>
                </a:solidFill>
              </a:defRPr>
            </a:lvl1pPr>
          </a:lstStyle>
          <a:p>
            <a:r>
              <a:rPr lang="en-GB" dirty="0"/>
              <a:t>Click to edit Master subtitle </a:t>
            </a:r>
          </a:p>
        </p:txBody>
      </p:sp>
      <p:sp>
        <p:nvSpPr>
          <p:cNvPr id="7" name="Rectangle 4"/>
          <p:cNvSpPr>
            <a:spLocks noGrp="1" noChangeArrowheads="1"/>
          </p:cNvSpPr>
          <p:nvPr>
            <p:ph type="dt" sz="half" idx="10"/>
          </p:nvPr>
        </p:nvSpPr>
        <p:spPr>
          <a:xfrm>
            <a:off x="457200" y="6245225"/>
            <a:ext cx="2133600" cy="476250"/>
          </a:xfrm>
        </p:spPr>
        <p:txBody>
          <a:bodyPr/>
          <a:lstStyle>
            <a:lvl1pPr fontAlgn="auto">
              <a:spcBef>
                <a:spcPts val="0"/>
              </a:spcBef>
              <a:spcAft>
                <a:spcPts val="0"/>
              </a:spcAft>
              <a:defRPr/>
            </a:lvl1pPr>
          </a:lstStyle>
          <a:p>
            <a:pPr>
              <a:defRPr/>
            </a:pPr>
            <a:endParaRPr lang="en-GB"/>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5CA8093-CB4E-4808-8AEE-9636C3AF69C7}" type="slidenum">
              <a:rPr lang="en-GB"/>
              <a:pPr>
                <a:defRPr/>
              </a:pPr>
              <a:t>‹#›</a:t>
            </a:fld>
            <a:endParaRPr lang="en-GB"/>
          </a:p>
        </p:txBody>
      </p:sp>
    </p:spTree>
    <p:extLst>
      <p:ext uri="{BB962C8B-B14F-4D97-AF65-F5344CB8AC3E}">
        <p14:creationId xmlns:p14="http://schemas.microsoft.com/office/powerpoint/2010/main" val="21876846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E5131727-E96E-4573-BCE8-78E4C956C76C}" type="slidenum">
              <a:rPr lang="en-GB"/>
              <a:pPr>
                <a:defRPr/>
              </a:pPr>
              <a:t>‹#›</a:t>
            </a:fld>
            <a:endParaRPr lang="en-GB"/>
          </a:p>
        </p:txBody>
      </p:sp>
    </p:spTree>
    <p:extLst>
      <p:ext uri="{BB962C8B-B14F-4D97-AF65-F5344CB8AC3E}">
        <p14:creationId xmlns:p14="http://schemas.microsoft.com/office/powerpoint/2010/main" val="26614745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721CB7EF-85E9-46A4-905B-58CB648A8EBB}" type="slidenum">
              <a:rPr lang="en-GB"/>
              <a:pPr>
                <a:defRPr/>
              </a:pPr>
              <a:t>‹#›</a:t>
            </a:fld>
            <a:endParaRPr lang="en-GB"/>
          </a:p>
        </p:txBody>
      </p:sp>
    </p:spTree>
    <p:extLst>
      <p:ext uri="{BB962C8B-B14F-4D97-AF65-F5344CB8AC3E}">
        <p14:creationId xmlns:p14="http://schemas.microsoft.com/office/powerpoint/2010/main" val="21936563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3852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462463" y="1600200"/>
            <a:ext cx="38544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6011D56-48EC-4900-B0BA-0A40A4CF4121}" type="slidenum">
              <a:rPr lang="en-GB"/>
              <a:pPr>
                <a:defRPr/>
              </a:pPr>
              <a:t>‹#›</a:t>
            </a:fld>
            <a:endParaRPr lang="en-GB"/>
          </a:p>
        </p:txBody>
      </p:sp>
    </p:spTree>
    <p:extLst>
      <p:ext uri="{BB962C8B-B14F-4D97-AF65-F5344CB8AC3E}">
        <p14:creationId xmlns:p14="http://schemas.microsoft.com/office/powerpoint/2010/main" val="27254164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65BDA1FB-6A02-4DE5-917D-A013D0308E11}" type="slidenum">
              <a:rPr lang="en-GB"/>
              <a:pPr>
                <a:defRPr/>
              </a:pPr>
              <a:t>‹#›</a:t>
            </a:fld>
            <a:endParaRPr lang="en-GB"/>
          </a:p>
        </p:txBody>
      </p:sp>
    </p:spTree>
    <p:extLst>
      <p:ext uri="{BB962C8B-B14F-4D97-AF65-F5344CB8AC3E}">
        <p14:creationId xmlns:p14="http://schemas.microsoft.com/office/powerpoint/2010/main" val="38441172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9625A14-4F8D-45FF-833C-4E26C1432CAB}" type="slidenum">
              <a:rPr lang="en-GB"/>
              <a:pPr>
                <a:defRPr/>
              </a:pPr>
              <a:t>‹#›</a:t>
            </a:fld>
            <a:endParaRPr lang="en-GB"/>
          </a:p>
        </p:txBody>
      </p:sp>
    </p:spTree>
    <p:extLst>
      <p:ext uri="{BB962C8B-B14F-4D97-AF65-F5344CB8AC3E}">
        <p14:creationId xmlns:p14="http://schemas.microsoft.com/office/powerpoint/2010/main" val="616883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67660FC4-0E8A-4FDB-95AB-27ACC8B56CBC}" type="slidenum">
              <a:rPr lang="en-GB"/>
              <a:pPr>
                <a:defRPr/>
              </a:pPr>
              <a:t>‹#›</a:t>
            </a:fld>
            <a:endParaRPr lang="en-GB"/>
          </a:p>
        </p:txBody>
      </p:sp>
    </p:spTree>
    <p:extLst>
      <p:ext uri="{BB962C8B-B14F-4D97-AF65-F5344CB8AC3E}">
        <p14:creationId xmlns:p14="http://schemas.microsoft.com/office/powerpoint/2010/main" val="373890747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075E4B0B-E65B-4E2E-B494-46EBB49AAC6C}" type="slidenum">
              <a:rPr lang="en-GB"/>
              <a:pPr>
                <a:defRPr/>
              </a:pPr>
              <a:t>‹#›</a:t>
            </a:fld>
            <a:endParaRPr lang="en-GB"/>
          </a:p>
        </p:txBody>
      </p:sp>
    </p:spTree>
    <p:extLst>
      <p:ext uri="{BB962C8B-B14F-4D97-AF65-F5344CB8AC3E}">
        <p14:creationId xmlns:p14="http://schemas.microsoft.com/office/powerpoint/2010/main" val="35935733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27FCA76E-1FE1-4F54-8A10-A6D36D531EA6}" type="slidenum">
              <a:rPr lang="en-GB"/>
              <a:pPr>
                <a:defRPr/>
              </a:pPr>
              <a:t>‹#›</a:t>
            </a:fld>
            <a:endParaRPr lang="en-GB"/>
          </a:p>
        </p:txBody>
      </p:sp>
    </p:spTree>
    <p:extLst>
      <p:ext uri="{BB962C8B-B14F-4D97-AF65-F5344CB8AC3E}">
        <p14:creationId xmlns:p14="http://schemas.microsoft.com/office/powerpoint/2010/main" val="1676078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1482AEEA-2C3E-4FDB-8E1A-223E49426A91}" type="slidenum">
              <a:rPr lang="en-GB"/>
              <a:pPr>
                <a:defRPr/>
              </a:pPr>
              <a:t>‹#›</a:t>
            </a:fld>
            <a:endParaRPr lang="en-GB"/>
          </a:p>
        </p:txBody>
      </p:sp>
    </p:spTree>
    <p:extLst>
      <p:ext uri="{BB962C8B-B14F-4D97-AF65-F5344CB8AC3E}">
        <p14:creationId xmlns:p14="http://schemas.microsoft.com/office/powerpoint/2010/main" val="30370495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64971F0A-E288-4BF6-888E-19C9EF7A72F5}" type="slidenum">
              <a:rPr lang="en-GB"/>
              <a:pPr>
                <a:defRPr/>
              </a:pPr>
              <a:t>‹#›</a:t>
            </a:fld>
            <a:endParaRPr lang="en-GB"/>
          </a:p>
        </p:txBody>
      </p:sp>
    </p:spTree>
    <p:extLst>
      <p:ext uri="{BB962C8B-B14F-4D97-AF65-F5344CB8AC3E}">
        <p14:creationId xmlns:p14="http://schemas.microsoft.com/office/powerpoint/2010/main" val="27305054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3175" y="274638"/>
            <a:ext cx="1963738"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57435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2A45F29D-101C-46D8-A1E1-92E3CBE52A4D}" type="slidenum">
              <a:rPr lang="en-GB"/>
              <a:pPr>
                <a:defRPr/>
              </a:pPr>
              <a:t>‹#›</a:t>
            </a:fld>
            <a:endParaRPr lang="en-GB"/>
          </a:p>
        </p:txBody>
      </p:sp>
    </p:spTree>
    <p:extLst>
      <p:ext uri="{BB962C8B-B14F-4D97-AF65-F5344CB8AC3E}">
        <p14:creationId xmlns:p14="http://schemas.microsoft.com/office/powerpoint/2010/main" val="308657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Media Placeholder 3"/>
          <p:cNvSpPr>
            <a:spLocks noGrp="1"/>
          </p:cNvSpPr>
          <p:nvPr>
            <p:ph type="media" sz="half" idx="2"/>
          </p:nvPr>
        </p:nvSpPr>
        <p:spPr>
          <a:xfrm>
            <a:off x="4648200" y="1600200"/>
            <a:ext cx="4038600" cy="4525963"/>
          </a:xfrm>
        </p:spPr>
        <p:txBody>
          <a:bodyPr/>
          <a:lstStyle/>
          <a:p>
            <a:pPr lvl="0"/>
            <a:endParaRPr lang="en-GB" noProof="0" smtClean="0"/>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5008DB63-8076-40B6-9605-7E7E3C8864AE}" type="slidenum">
              <a:rPr lang="en-GB"/>
              <a:pPr>
                <a:defRPr/>
              </a:pPr>
              <a:t>‹#›</a:t>
            </a:fld>
            <a:endParaRPr lang="en-GB"/>
          </a:p>
        </p:txBody>
      </p:sp>
    </p:spTree>
    <p:extLst>
      <p:ext uri="{BB962C8B-B14F-4D97-AF65-F5344CB8AC3E}">
        <p14:creationId xmlns:p14="http://schemas.microsoft.com/office/powerpoint/2010/main" val="4258773549"/>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fontAlgn="auto">
              <a:spcBef>
                <a:spcPts val="0"/>
              </a:spcBef>
              <a:spcAft>
                <a:spcPts val="0"/>
              </a:spcAft>
              <a:defRPr>
                <a:solidFill>
                  <a:prstClr val="black">
                    <a:tint val="75000"/>
                  </a:prstClr>
                </a:solidFill>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solidFill>
                  <a:prstClr val="black">
                    <a:tint val="75000"/>
                  </a:prstClr>
                </a:solidFill>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solidFill>
                  <a:prstClr val="black">
                    <a:tint val="75000"/>
                  </a:prstClr>
                </a:solidFill>
              </a:defRPr>
            </a:lvl1pPr>
          </a:lstStyle>
          <a:p>
            <a:pPr>
              <a:defRPr/>
            </a:pPr>
            <a:fld id="{00303BBB-5147-43DD-A444-51856B68D4B8}" type="slidenum">
              <a:rPr lang="en-GB"/>
              <a:pPr>
                <a:defRPr/>
              </a:pPr>
              <a:t>‹#›</a:t>
            </a:fld>
            <a:endParaRPr lang="en-GB"/>
          </a:p>
        </p:txBody>
      </p:sp>
    </p:spTree>
    <p:extLst>
      <p:ext uri="{BB962C8B-B14F-4D97-AF65-F5344CB8AC3E}">
        <p14:creationId xmlns:p14="http://schemas.microsoft.com/office/powerpoint/2010/main" val="1683539671"/>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85800" y="1981200"/>
            <a:ext cx="7772400" cy="4114800"/>
          </a:xfrm>
        </p:spPr>
        <p:txBody>
          <a:bodyPr rtlCol="0">
            <a:normAutofit/>
          </a:bodyPr>
          <a:lstStyle/>
          <a:p>
            <a:pPr lvl="0"/>
            <a:endParaRPr lang="en-GB" noProof="0"/>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60A127D-A7EF-476B-8BE7-2AF592009699}" type="slidenum">
              <a:rPr lang="en-US"/>
              <a:pPr>
                <a:defRPr/>
              </a:pPr>
              <a:t>‹#›</a:t>
            </a:fld>
            <a:endParaRPr lang="en-US"/>
          </a:p>
        </p:txBody>
      </p:sp>
    </p:spTree>
    <p:extLst>
      <p:ext uri="{BB962C8B-B14F-4D97-AF65-F5344CB8AC3E}">
        <p14:creationId xmlns:p14="http://schemas.microsoft.com/office/powerpoint/2010/main" val="1725410282"/>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CEOP logo v8 colour CMYK outlined.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9750" y="5157788"/>
            <a:ext cx="936625"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4"/>
          <p:cNvSpPr/>
          <p:nvPr userDrawn="1"/>
        </p:nvSpPr>
        <p:spPr>
          <a:xfrm rot="10800000">
            <a:off x="7019925" y="0"/>
            <a:ext cx="2124075" cy="5867400"/>
          </a:xfrm>
          <a:custGeom>
            <a:avLst/>
            <a:gdLst>
              <a:gd name="connsiteX0" fmla="*/ 0 w 1872208"/>
              <a:gd name="connsiteY0" fmla="*/ 2448272 h 2448272"/>
              <a:gd name="connsiteX1" fmla="*/ 0 w 1872208"/>
              <a:gd name="connsiteY1" fmla="*/ 0 h 2448272"/>
              <a:gd name="connsiteX2" fmla="*/ 1872208 w 1872208"/>
              <a:gd name="connsiteY2" fmla="*/ 2448272 h 2448272"/>
              <a:gd name="connsiteX3" fmla="*/ 0 w 1872208"/>
              <a:gd name="connsiteY3" fmla="*/ 2448272 h 2448272"/>
              <a:gd name="connsiteX0" fmla="*/ 0 w 1872208"/>
              <a:gd name="connsiteY0" fmla="*/ 3933056 h 3933056"/>
              <a:gd name="connsiteX1" fmla="*/ 0 w 1872208"/>
              <a:gd name="connsiteY1" fmla="*/ 0 h 3933056"/>
              <a:gd name="connsiteX2" fmla="*/ 1872208 w 1872208"/>
              <a:gd name="connsiteY2" fmla="*/ 3933056 h 3933056"/>
              <a:gd name="connsiteX3" fmla="*/ 0 w 1872208"/>
              <a:gd name="connsiteY3" fmla="*/ 3933056 h 3933056"/>
              <a:gd name="connsiteX0" fmla="*/ 0 w 899592"/>
              <a:gd name="connsiteY0" fmla="*/ 3933056 h 3933056"/>
              <a:gd name="connsiteX1" fmla="*/ 0 w 899592"/>
              <a:gd name="connsiteY1" fmla="*/ 0 h 3933056"/>
              <a:gd name="connsiteX2" fmla="*/ 899592 w 899592"/>
              <a:gd name="connsiteY2" fmla="*/ 3744416 h 3933056"/>
              <a:gd name="connsiteX3" fmla="*/ 0 w 899592"/>
              <a:gd name="connsiteY3" fmla="*/ 3933056 h 3933056"/>
              <a:gd name="connsiteX0" fmla="*/ 0 w 1475656"/>
              <a:gd name="connsiteY0" fmla="*/ 3933056 h 3933056"/>
              <a:gd name="connsiteX1" fmla="*/ 0 w 1475656"/>
              <a:gd name="connsiteY1" fmla="*/ 0 h 3933056"/>
              <a:gd name="connsiteX2" fmla="*/ 1475656 w 1475656"/>
              <a:gd name="connsiteY2" fmla="*/ 3933056 h 3933056"/>
              <a:gd name="connsiteX3" fmla="*/ 0 w 1475656"/>
              <a:gd name="connsiteY3" fmla="*/ 3933056 h 3933056"/>
              <a:gd name="connsiteX0" fmla="*/ 0 w 1475656"/>
              <a:gd name="connsiteY0" fmla="*/ 4005064 h 4005064"/>
              <a:gd name="connsiteX1" fmla="*/ 0 w 1475656"/>
              <a:gd name="connsiteY1" fmla="*/ 0 h 4005064"/>
              <a:gd name="connsiteX2" fmla="*/ 1475656 w 1475656"/>
              <a:gd name="connsiteY2" fmla="*/ 4005064 h 4005064"/>
              <a:gd name="connsiteX3" fmla="*/ 0 w 1475656"/>
              <a:gd name="connsiteY3" fmla="*/ 4005064 h 4005064"/>
              <a:gd name="connsiteX0" fmla="*/ 0 w 1475656"/>
              <a:gd name="connsiteY0" fmla="*/ 4005064 h 4005064"/>
              <a:gd name="connsiteX1" fmla="*/ 0 w 1475656"/>
              <a:gd name="connsiteY1" fmla="*/ 0 h 4005064"/>
              <a:gd name="connsiteX2" fmla="*/ 1475656 w 1475656"/>
              <a:gd name="connsiteY2" fmla="*/ 4005064 h 4005064"/>
              <a:gd name="connsiteX3" fmla="*/ 0 w 1475656"/>
              <a:gd name="connsiteY3" fmla="*/ 4005064 h 4005064"/>
              <a:gd name="connsiteX0" fmla="*/ 0 w 1475656"/>
              <a:gd name="connsiteY0" fmla="*/ 4077072 h 4077072"/>
              <a:gd name="connsiteX1" fmla="*/ 0 w 1475656"/>
              <a:gd name="connsiteY1" fmla="*/ 0 h 4077072"/>
              <a:gd name="connsiteX2" fmla="*/ 1475656 w 1475656"/>
              <a:gd name="connsiteY2" fmla="*/ 4077072 h 4077072"/>
              <a:gd name="connsiteX3" fmla="*/ 0 w 1475656"/>
              <a:gd name="connsiteY3" fmla="*/ 4077072 h 4077072"/>
            </a:gdLst>
            <a:ahLst/>
            <a:cxnLst>
              <a:cxn ang="0">
                <a:pos x="connsiteX0" y="connsiteY0"/>
              </a:cxn>
              <a:cxn ang="0">
                <a:pos x="connsiteX1" y="connsiteY1"/>
              </a:cxn>
              <a:cxn ang="0">
                <a:pos x="connsiteX2" y="connsiteY2"/>
              </a:cxn>
              <a:cxn ang="0">
                <a:pos x="connsiteX3" y="connsiteY3"/>
              </a:cxn>
            </a:cxnLst>
            <a:rect l="l" t="t" r="r" b="b"/>
            <a:pathLst>
              <a:path w="1475656" h="4077072">
                <a:moveTo>
                  <a:pt x="0" y="4077072"/>
                </a:moveTo>
                <a:lnTo>
                  <a:pt x="0" y="0"/>
                </a:lnTo>
                <a:lnTo>
                  <a:pt x="1475656" y="4077072"/>
                </a:lnTo>
                <a:lnTo>
                  <a:pt x="0" y="4077072"/>
                </a:lnTo>
                <a:close/>
              </a:path>
            </a:pathLst>
          </a:custGeom>
          <a:solidFill>
            <a:srgbClr val="4975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pic>
        <p:nvPicPr>
          <p:cNvPr id="6" name="Picture 13" descr="Picture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9750" y="549275"/>
            <a:ext cx="2762250"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Rectangle 2"/>
          <p:cNvSpPr>
            <a:spLocks noGrp="1" noChangeArrowheads="1"/>
          </p:cNvSpPr>
          <p:nvPr>
            <p:ph type="ctrTitle"/>
          </p:nvPr>
        </p:nvSpPr>
        <p:spPr>
          <a:xfrm>
            <a:off x="685800" y="2130425"/>
            <a:ext cx="6910388" cy="793750"/>
          </a:xfrm>
        </p:spPr>
        <p:txBody>
          <a:bodyPr wrap="none"/>
          <a:lstStyle>
            <a:lvl1pPr>
              <a:defRPr sz="3600">
                <a:solidFill>
                  <a:schemeClr val="tx1"/>
                </a:solidFill>
              </a:defRPr>
            </a:lvl1pPr>
          </a:lstStyle>
          <a:p>
            <a:r>
              <a:rPr lang="en-GB"/>
              <a:t>Click to edit Master title </a:t>
            </a:r>
          </a:p>
        </p:txBody>
      </p:sp>
      <p:sp>
        <p:nvSpPr>
          <p:cNvPr id="9219" name="Rectangle 3"/>
          <p:cNvSpPr>
            <a:spLocks noGrp="1" noChangeArrowheads="1"/>
          </p:cNvSpPr>
          <p:nvPr>
            <p:ph type="subTitle" idx="1"/>
          </p:nvPr>
        </p:nvSpPr>
        <p:spPr>
          <a:xfrm>
            <a:off x="684213" y="2924175"/>
            <a:ext cx="6911975" cy="720725"/>
          </a:xfrm>
        </p:spPr>
        <p:txBody>
          <a:bodyPr/>
          <a:lstStyle>
            <a:lvl1pPr marL="0" indent="0">
              <a:buFontTx/>
              <a:buNone/>
              <a:defRPr sz="3600">
                <a:solidFill>
                  <a:srgbClr val="497593"/>
                </a:solidFill>
              </a:defRPr>
            </a:lvl1pPr>
          </a:lstStyle>
          <a:p>
            <a:r>
              <a:rPr lang="en-GB" dirty="0"/>
              <a:t>Click to edit Master subtitle </a:t>
            </a:r>
          </a:p>
        </p:txBody>
      </p:sp>
      <p:sp>
        <p:nvSpPr>
          <p:cNvPr id="7" name="Rectangle 4"/>
          <p:cNvSpPr>
            <a:spLocks noGrp="1" noChangeArrowheads="1"/>
          </p:cNvSpPr>
          <p:nvPr>
            <p:ph type="dt" sz="half" idx="10"/>
          </p:nvPr>
        </p:nvSpPr>
        <p:spPr>
          <a:xfrm>
            <a:off x="457200" y="6245225"/>
            <a:ext cx="2133600" cy="476250"/>
          </a:xfrm>
        </p:spPr>
        <p:txBody>
          <a:bodyPr/>
          <a:lstStyle>
            <a:lvl1pPr fontAlgn="auto">
              <a:spcBef>
                <a:spcPts val="0"/>
              </a:spcBef>
              <a:spcAft>
                <a:spcPts val="0"/>
              </a:spcAft>
              <a:defRPr/>
            </a:lvl1pPr>
          </a:lstStyle>
          <a:p>
            <a:pPr>
              <a:defRPr/>
            </a:pPr>
            <a:endParaRPr lang="en-GB"/>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93949B6C-1AF3-452A-8144-2D1A41B06DB5}" type="slidenum">
              <a:rPr lang="en-GB"/>
              <a:pPr>
                <a:defRPr/>
              </a:pPr>
              <a:t>‹#›</a:t>
            </a:fld>
            <a:endParaRPr lang="en-GB"/>
          </a:p>
        </p:txBody>
      </p:sp>
    </p:spTree>
    <p:extLst>
      <p:ext uri="{BB962C8B-B14F-4D97-AF65-F5344CB8AC3E}">
        <p14:creationId xmlns:p14="http://schemas.microsoft.com/office/powerpoint/2010/main" val="62517693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E676250C-A29A-496D-ABC0-943FB90D901C}" type="slidenum">
              <a:rPr lang="en-GB"/>
              <a:pPr>
                <a:defRPr/>
              </a:pPr>
              <a:t>‹#›</a:t>
            </a:fld>
            <a:endParaRPr lang="en-GB"/>
          </a:p>
        </p:txBody>
      </p:sp>
    </p:spTree>
    <p:extLst>
      <p:ext uri="{BB962C8B-B14F-4D97-AF65-F5344CB8AC3E}">
        <p14:creationId xmlns:p14="http://schemas.microsoft.com/office/powerpoint/2010/main" val="1751254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F8280FA4-2C71-4640-A27D-CE0762F6458A}" type="slidenum">
              <a:rPr lang="en-GB"/>
              <a:pPr>
                <a:defRPr/>
              </a:pPr>
              <a:t>‹#›</a:t>
            </a:fld>
            <a:endParaRPr lang="en-GB"/>
          </a:p>
        </p:txBody>
      </p:sp>
    </p:spTree>
    <p:extLst>
      <p:ext uri="{BB962C8B-B14F-4D97-AF65-F5344CB8AC3E}">
        <p14:creationId xmlns:p14="http://schemas.microsoft.com/office/powerpoint/2010/main" val="71871579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D38AC3F-85B2-48E7-A3D3-32299BEE76A8}" type="slidenum">
              <a:rPr lang="en-GB"/>
              <a:pPr>
                <a:defRPr/>
              </a:pPr>
              <a:t>‹#›</a:t>
            </a:fld>
            <a:endParaRPr lang="en-GB"/>
          </a:p>
        </p:txBody>
      </p:sp>
    </p:spTree>
    <p:extLst>
      <p:ext uri="{BB962C8B-B14F-4D97-AF65-F5344CB8AC3E}">
        <p14:creationId xmlns:p14="http://schemas.microsoft.com/office/powerpoint/2010/main" val="15795450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3852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462463" y="1600200"/>
            <a:ext cx="38544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D623243-9923-443E-A5F3-244D3ADB1615}" type="slidenum">
              <a:rPr lang="en-GB"/>
              <a:pPr>
                <a:defRPr/>
              </a:pPr>
              <a:t>‹#›</a:t>
            </a:fld>
            <a:endParaRPr lang="en-GB"/>
          </a:p>
        </p:txBody>
      </p:sp>
    </p:spTree>
    <p:extLst>
      <p:ext uri="{BB962C8B-B14F-4D97-AF65-F5344CB8AC3E}">
        <p14:creationId xmlns:p14="http://schemas.microsoft.com/office/powerpoint/2010/main" val="375552075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6741C43-9983-4461-B37F-9666286C983D}" type="slidenum">
              <a:rPr lang="en-GB"/>
              <a:pPr>
                <a:defRPr/>
              </a:pPr>
              <a:t>‹#›</a:t>
            </a:fld>
            <a:endParaRPr lang="en-GB"/>
          </a:p>
        </p:txBody>
      </p:sp>
    </p:spTree>
    <p:extLst>
      <p:ext uri="{BB962C8B-B14F-4D97-AF65-F5344CB8AC3E}">
        <p14:creationId xmlns:p14="http://schemas.microsoft.com/office/powerpoint/2010/main" val="375413413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BB40DBA-EFE9-4D54-B274-36F6422038D0}" type="slidenum">
              <a:rPr lang="en-GB"/>
              <a:pPr>
                <a:defRPr/>
              </a:pPr>
              <a:t>‹#›</a:t>
            </a:fld>
            <a:endParaRPr lang="en-GB"/>
          </a:p>
        </p:txBody>
      </p:sp>
    </p:spTree>
    <p:extLst>
      <p:ext uri="{BB962C8B-B14F-4D97-AF65-F5344CB8AC3E}">
        <p14:creationId xmlns:p14="http://schemas.microsoft.com/office/powerpoint/2010/main" val="311615013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E372362B-ECAF-427C-9332-922E566ABF76}" type="slidenum">
              <a:rPr lang="en-GB"/>
              <a:pPr>
                <a:defRPr/>
              </a:pPr>
              <a:t>‹#›</a:t>
            </a:fld>
            <a:endParaRPr lang="en-GB"/>
          </a:p>
        </p:txBody>
      </p:sp>
    </p:spTree>
    <p:extLst>
      <p:ext uri="{BB962C8B-B14F-4D97-AF65-F5344CB8AC3E}">
        <p14:creationId xmlns:p14="http://schemas.microsoft.com/office/powerpoint/2010/main" val="301480895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FBFDA6CD-87EC-4DC5-B2BC-8835BEC323FF}" type="slidenum">
              <a:rPr lang="en-GB"/>
              <a:pPr>
                <a:defRPr/>
              </a:pPr>
              <a:t>‹#›</a:t>
            </a:fld>
            <a:endParaRPr lang="en-GB"/>
          </a:p>
        </p:txBody>
      </p:sp>
    </p:spTree>
    <p:extLst>
      <p:ext uri="{BB962C8B-B14F-4D97-AF65-F5344CB8AC3E}">
        <p14:creationId xmlns:p14="http://schemas.microsoft.com/office/powerpoint/2010/main" val="45424017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FBF28E51-69E5-4862-9861-887123D4D0FF}" type="slidenum">
              <a:rPr lang="en-GB"/>
              <a:pPr>
                <a:defRPr/>
              </a:pPr>
              <a:t>‹#›</a:t>
            </a:fld>
            <a:endParaRPr lang="en-GB"/>
          </a:p>
        </p:txBody>
      </p:sp>
    </p:spTree>
    <p:extLst>
      <p:ext uri="{BB962C8B-B14F-4D97-AF65-F5344CB8AC3E}">
        <p14:creationId xmlns:p14="http://schemas.microsoft.com/office/powerpoint/2010/main" val="19444870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203B5993-0F6E-4C86-AA79-2560BEC6EB9D}" type="slidenum">
              <a:rPr lang="en-GB"/>
              <a:pPr>
                <a:defRPr/>
              </a:pPr>
              <a:t>‹#›</a:t>
            </a:fld>
            <a:endParaRPr lang="en-GB"/>
          </a:p>
        </p:txBody>
      </p:sp>
    </p:spTree>
    <p:extLst>
      <p:ext uri="{BB962C8B-B14F-4D97-AF65-F5344CB8AC3E}">
        <p14:creationId xmlns:p14="http://schemas.microsoft.com/office/powerpoint/2010/main" val="162842347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3175" y="274638"/>
            <a:ext cx="1963738"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57435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709F70A-9FC9-4D2F-94F3-FF42E62F5ADD}" type="slidenum">
              <a:rPr lang="en-GB"/>
              <a:pPr>
                <a:defRPr/>
              </a:pPr>
              <a:t>‹#›</a:t>
            </a:fld>
            <a:endParaRPr lang="en-GB"/>
          </a:p>
        </p:txBody>
      </p:sp>
    </p:spTree>
    <p:extLst>
      <p:ext uri="{BB962C8B-B14F-4D97-AF65-F5344CB8AC3E}">
        <p14:creationId xmlns:p14="http://schemas.microsoft.com/office/powerpoint/2010/main" val="191118969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fontAlgn="auto">
              <a:spcBef>
                <a:spcPts val="0"/>
              </a:spcBef>
              <a:spcAft>
                <a:spcPts val="0"/>
              </a:spcAft>
              <a:defRPr>
                <a:solidFill>
                  <a:prstClr val="black">
                    <a:tint val="75000"/>
                  </a:prstClr>
                </a:solidFill>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solidFill>
                  <a:prstClr val="black">
                    <a:tint val="75000"/>
                  </a:prstClr>
                </a:solidFill>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solidFill>
                  <a:prstClr val="black">
                    <a:tint val="75000"/>
                  </a:prstClr>
                </a:solidFill>
              </a:defRPr>
            </a:lvl1pPr>
          </a:lstStyle>
          <a:p>
            <a:pPr>
              <a:defRPr/>
            </a:pPr>
            <a:fld id="{4AEFBEDA-4AC8-42CB-8636-AFEDD07853B9}" type="slidenum">
              <a:rPr lang="en-GB"/>
              <a:pPr>
                <a:defRPr/>
              </a:pPr>
              <a:t>‹#›</a:t>
            </a:fld>
            <a:endParaRPr lang="en-GB"/>
          </a:p>
        </p:txBody>
      </p:sp>
    </p:spTree>
    <p:extLst>
      <p:ext uri="{BB962C8B-B14F-4D97-AF65-F5344CB8AC3E}">
        <p14:creationId xmlns:p14="http://schemas.microsoft.com/office/powerpoint/2010/main" val="393596650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E2C04653-3B93-4C61-B563-5A5D03479238}" type="slidenum">
              <a:rPr lang="en-GB"/>
              <a:pPr>
                <a:defRPr/>
              </a:pPr>
              <a:t>‹#›</a:t>
            </a:fld>
            <a:endParaRPr lang="en-GB"/>
          </a:p>
        </p:txBody>
      </p:sp>
    </p:spTree>
    <p:extLst>
      <p:ext uri="{BB962C8B-B14F-4D97-AF65-F5344CB8AC3E}">
        <p14:creationId xmlns:p14="http://schemas.microsoft.com/office/powerpoint/2010/main" val="120556279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85800" y="1981200"/>
            <a:ext cx="7772400" cy="4114800"/>
          </a:xfrm>
        </p:spPr>
        <p:txBody>
          <a:bodyPr rtlCol="0">
            <a:normAutofit/>
          </a:bodyPr>
          <a:lstStyle/>
          <a:p>
            <a:pPr lvl="0"/>
            <a:endParaRPr lang="en-GB" noProof="0"/>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7DB9340B-BF2B-4B64-ACA9-6A455D0EB643}" type="slidenum">
              <a:rPr lang="en-US"/>
              <a:pPr>
                <a:defRPr/>
              </a:pPr>
              <a:t>‹#›</a:t>
            </a:fld>
            <a:endParaRPr lang="en-US"/>
          </a:p>
        </p:txBody>
      </p:sp>
    </p:spTree>
    <p:extLst>
      <p:ext uri="{BB962C8B-B14F-4D97-AF65-F5344CB8AC3E}">
        <p14:creationId xmlns:p14="http://schemas.microsoft.com/office/powerpoint/2010/main" val="179756715"/>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CEOP logo v8 colour CMYK outlined.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9750" y="5157788"/>
            <a:ext cx="936625"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4"/>
          <p:cNvSpPr/>
          <p:nvPr userDrawn="1"/>
        </p:nvSpPr>
        <p:spPr>
          <a:xfrm rot="10800000">
            <a:off x="7019925" y="0"/>
            <a:ext cx="2124075" cy="5867400"/>
          </a:xfrm>
          <a:custGeom>
            <a:avLst/>
            <a:gdLst>
              <a:gd name="connsiteX0" fmla="*/ 0 w 1872208"/>
              <a:gd name="connsiteY0" fmla="*/ 2448272 h 2448272"/>
              <a:gd name="connsiteX1" fmla="*/ 0 w 1872208"/>
              <a:gd name="connsiteY1" fmla="*/ 0 h 2448272"/>
              <a:gd name="connsiteX2" fmla="*/ 1872208 w 1872208"/>
              <a:gd name="connsiteY2" fmla="*/ 2448272 h 2448272"/>
              <a:gd name="connsiteX3" fmla="*/ 0 w 1872208"/>
              <a:gd name="connsiteY3" fmla="*/ 2448272 h 2448272"/>
              <a:gd name="connsiteX0" fmla="*/ 0 w 1872208"/>
              <a:gd name="connsiteY0" fmla="*/ 3933056 h 3933056"/>
              <a:gd name="connsiteX1" fmla="*/ 0 w 1872208"/>
              <a:gd name="connsiteY1" fmla="*/ 0 h 3933056"/>
              <a:gd name="connsiteX2" fmla="*/ 1872208 w 1872208"/>
              <a:gd name="connsiteY2" fmla="*/ 3933056 h 3933056"/>
              <a:gd name="connsiteX3" fmla="*/ 0 w 1872208"/>
              <a:gd name="connsiteY3" fmla="*/ 3933056 h 3933056"/>
              <a:gd name="connsiteX0" fmla="*/ 0 w 899592"/>
              <a:gd name="connsiteY0" fmla="*/ 3933056 h 3933056"/>
              <a:gd name="connsiteX1" fmla="*/ 0 w 899592"/>
              <a:gd name="connsiteY1" fmla="*/ 0 h 3933056"/>
              <a:gd name="connsiteX2" fmla="*/ 899592 w 899592"/>
              <a:gd name="connsiteY2" fmla="*/ 3744416 h 3933056"/>
              <a:gd name="connsiteX3" fmla="*/ 0 w 899592"/>
              <a:gd name="connsiteY3" fmla="*/ 3933056 h 3933056"/>
              <a:gd name="connsiteX0" fmla="*/ 0 w 1475656"/>
              <a:gd name="connsiteY0" fmla="*/ 3933056 h 3933056"/>
              <a:gd name="connsiteX1" fmla="*/ 0 w 1475656"/>
              <a:gd name="connsiteY1" fmla="*/ 0 h 3933056"/>
              <a:gd name="connsiteX2" fmla="*/ 1475656 w 1475656"/>
              <a:gd name="connsiteY2" fmla="*/ 3933056 h 3933056"/>
              <a:gd name="connsiteX3" fmla="*/ 0 w 1475656"/>
              <a:gd name="connsiteY3" fmla="*/ 3933056 h 3933056"/>
              <a:gd name="connsiteX0" fmla="*/ 0 w 1475656"/>
              <a:gd name="connsiteY0" fmla="*/ 4005064 h 4005064"/>
              <a:gd name="connsiteX1" fmla="*/ 0 w 1475656"/>
              <a:gd name="connsiteY1" fmla="*/ 0 h 4005064"/>
              <a:gd name="connsiteX2" fmla="*/ 1475656 w 1475656"/>
              <a:gd name="connsiteY2" fmla="*/ 4005064 h 4005064"/>
              <a:gd name="connsiteX3" fmla="*/ 0 w 1475656"/>
              <a:gd name="connsiteY3" fmla="*/ 4005064 h 4005064"/>
              <a:gd name="connsiteX0" fmla="*/ 0 w 1475656"/>
              <a:gd name="connsiteY0" fmla="*/ 4005064 h 4005064"/>
              <a:gd name="connsiteX1" fmla="*/ 0 w 1475656"/>
              <a:gd name="connsiteY1" fmla="*/ 0 h 4005064"/>
              <a:gd name="connsiteX2" fmla="*/ 1475656 w 1475656"/>
              <a:gd name="connsiteY2" fmla="*/ 4005064 h 4005064"/>
              <a:gd name="connsiteX3" fmla="*/ 0 w 1475656"/>
              <a:gd name="connsiteY3" fmla="*/ 4005064 h 4005064"/>
              <a:gd name="connsiteX0" fmla="*/ 0 w 1475656"/>
              <a:gd name="connsiteY0" fmla="*/ 4077072 h 4077072"/>
              <a:gd name="connsiteX1" fmla="*/ 0 w 1475656"/>
              <a:gd name="connsiteY1" fmla="*/ 0 h 4077072"/>
              <a:gd name="connsiteX2" fmla="*/ 1475656 w 1475656"/>
              <a:gd name="connsiteY2" fmla="*/ 4077072 h 4077072"/>
              <a:gd name="connsiteX3" fmla="*/ 0 w 1475656"/>
              <a:gd name="connsiteY3" fmla="*/ 4077072 h 4077072"/>
            </a:gdLst>
            <a:ahLst/>
            <a:cxnLst>
              <a:cxn ang="0">
                <a:pos x="connsiteX0" y="connsiteY0"/>
              </a:cxn>
              <a:cxn ang="0">
                <a:pos x="connsiteX1" y="connsiteY1"/>
              </a:cxn>
              <a:cxn ang="0">
                <a:pos x="connsiteX2" y="connsiteY2"/>
              </a:cxn>
              <a:cxn ang="0">
                <a:pos x="connsiteX3" y="connsiteY3"/>
              </a:cxn>
            </a:cxnLst>
            <a:rect l="l" t="t" r="r" b="b"/>
            <a:pathLst>
              <a:path w="1475656" h="4077072">
                <a:moveTo>
                  <a:pt x="0" y="4077072"/>
                </a:moveTo>
                <a:lnTo>
                  <a:pt x="0" y="0"/>
                </a:lnTo>
                <a:lnTo>
                  <a:pt x="1475656" y="4077072"/>
                </a:lnTo>
                <a:lnTo>
                  <a:pt x="0" y="4077072"/>
                </a:lnTo>
                <a:close/>
              </a:path>
            </a:pathLst>
          </a:custGeom>
          <a:solidFill>
            <a:srgbClr val="4975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pic>
        <p:nvPicPr>
          <p:cNvPr id="6" name="Picture 13" descr="Picture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9750" y="549275"/>
            <a:ext cx="2762250"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Rectangle 2"/>
          <p:cNvSpPr>
            <a:spLocks noGrp="1" noChangeArrowheads="1"/>
          </p:cNvSpPr>
          <p:nvPr>
            <p:ph type="ctrTitle"/>
          </p:nvPr>
        </p:nvSpPr>
        <p:spPr>
          <a:xfrm>
            <a:off x="685800" y="2130425"/>
            <a:ext cx="6910388" cy="793750"/>
          </a:xfrm>
        </p:spPr>
        <p:txBody>
          <a:bodyPr wrap="none"/>
          <a:lstStyle>
            <a:lvl1pPr>
              <a:defRPr sz="3600">
                <a:solidFill>
                  <a:schemeClr val="tx1"/>
                </a:solidFill>
              </a:defRPr>
            </a:lvl1pPr>
          </a:lstStyle>
          <a:p>
            <a:r>
              <a:rPr lang="en-GB"/>
              <a:t>Click to edit Master title </a:t>
            </a:r>
          </a:p>
        </p:txBody>
      </p:sp>
      <p:sp>
        <p:nvSpPr>
          <p:cNvPr id="9219" name="Rectangle 3"/>
          <p:cNvSpPr>
            <a:spLocks noGrp="1" noChangeArrowheads="1"/>
          </p:cNvSpPr>
          <p:nvPr>
            <p:ph type="subTitle" idx="1"/>
          </p:nvPr>
        </p:nvSpPr>
        <p:spPr>
          <a:xfrm>
            <a:off x="684213" y="2924175"/>
            <a:ext cx="6911975" cy="720725"/>
          </a:xfrm>
        </p:spPr>
        <p:txBody>
          <a:bodyPr/>
          <a:lstStyle>
            <a:lvl1pPr marL="0" indent="0">
              <a:buFontTx/>
              <a:buNone/>
              <a:defRPr sz="3600">
                <a:solidFill>
                  <a:srgbClr val="497593"/>
                </a:solidFill>
              </a:defRPr>
            </a:lvl1pPr>
          </a:lstStyle>
          <a:p>
            <a:r>
              <a:rPr lang="en-GB" dirty="0"/>
              <a:t>Click to edit Master subtitle </a:t>
            </a:r>
          </a:p>
        </p:txBody>
      </p:sp>
      <p:sp>
        <p:nvSpPr>
          <p:cNvPr id="7" name="Rectangle 4"/>
          <p:cNvSpPr>
            <a:spLocks noGrp="1" noChangeArrowheads="1"/>
          </p:cNvSpPr>
          <p:nvPr>
            <p:ph type="dt" sz="half" idx="10"/>
          </p:nvPr>
        </p:nvSpPr>
        <p:spPr>
          <a:xfrm>
            <a:off x="457200" y="6245225"/>
            <a:ext cx="2133600" cy="476250"/>
          </a:xfrm>
        </p:spPr>
        <p:txBody>
          <a:bodyPr/>
          <a:lstStyle>
            <a:lvl1pPr fontAlgn="auto">
              <a:spcBef>
                <a:spcPts val="0"/>
              </a:spcBef>
              <a:spcAft>
                <a:spcPts val="0"/>
              </a:spcAft>
              <a:defRPr/>
            </a:lvl1pPr>
          </a:lstStyle>
          <a:p>
            <a:pPr>
              <a:defRPr/>
            </a:pPr>
            <a:endParaRPr lang="en-GB"/>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32C227B-FEC2-4348-8DE8-CBEBDDCA052F}" type="slidenum">
              <a:rPr lang="en-GB"/>
              <a:pPr>
                <a:defRPr/>
              </a:pPr>
              <a:t>‹#›</a:t>
            </a:fld>
            <a:endParaRPr lang="en-GB"/>
          </a:p>
        </p:txBody>
      </p:sp>
    </p:spTree>
    <p:extLst>
      <p:ext uri="{BB962C8B-B14F-4D97-AF65-F5344CB8AC3E}">
        <p14:creationId xmlns:p14="http://schemas.microsoft.com/office/powerpoint/2010/main" val="140744838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EB083A64-9D7E-4FB5-9334-BB41B1B57287}" type="slidenum">
              <a:rPr lang="en-GB"/>
              <a:pPr>
                <a:defRPr/>
              </a:pPr>
              <a:t>‹#›</a:t>
            </a:fld>
            <a:endParaRPr lang="en-GB"/>
          </a:p>
        </p:txBody>
      </p:sp>
    </p:spTree>
    <p:extLst>
      <p:ext uri="{BB962C8B-B14F-4D97-AF65-F5344CB8AC3E}">
        <p14:creationId xmlns:p14="http://schemas.microsoft.com/office/powerpoint/2010/main" val="91872735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53D87390-BA9C-4ED8-9F82-DBDFD3ABDBC2}" type="slidenum">
              <a:rPr lang="en-GB"/>
              <a:pPr>
                <a:defRPr/>
              </a:pPr>
              <a:t>‹#›</a:t>
            </a:fld>
            <a:endParaRPr lang="en-GB"/>
          </a:p>
        </p:txBody>
      </p:sp>
    </p:spTree>
    <p:extLst>
      <p:ext uri="{BB962C8B-B14F-4D97-AF65-F5344CB8AC3E}">
        <p14:creationId xmlns:p14="http://schemas.microsoft.com/office/powerpoint/2010/main" val="228626802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3852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462463" y="1600200"/>
            <a:ext cx="38544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65966C61-3699-49D1-86C2-EBD1229ACF90}" type="slidenum">
              <a:rPr lang="en-GB"/>
              <a:pPr>
                <a:defRPr/>
              </a:pPr>
              <a:t>‹#›</a:t>
            </a:fld>
            <a:endParaRPr lang="en-GB"/>
          </a:p>
        </p:txBody>
      </p:sp>
    </p:spTree>
    <p:extLst>
      <p:ext uri="{BB962C8B-B14F-4D97-AF65-F5344CB8AC3E}">
        <p14:creationId xmlns:p14="http://schemas.microsoft.com/office/powerpoint/2010/main" val="211607776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0C2B69E6-BEA9-477C-B464-0E40971D8686}" type="slidenum">
              <a:rPr lang="en-GB"/>
              <a:pPr>
                <a:defRPr/>
              </a:pPr>
              <a:t>‹#›</a:t>
            </a:fld>
            <a:endParaRPr lang="en-GB"/>
          </a:p>
        </p:txBody>
      </p:sp>
    </p:spTree>
    <p:extLst>
      <p:ext uri="{BB962C8B-B14F-4D97-AF65-F5344CB8AC3E}">
        <p14:creationId xmlns:p14="http://schemas.microsoft.com/office/powerpoint/2010/main" val="362812475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191167EF-5733-4678-8E2D-413BC207FDF1}" type="slidenum">
              <a:rPr lang="en-GB"/>
              <a:pPr>
                <a:defRPr/>
              </a:pPr>
              <a:t>‹#›</a:t>
            </a:fld>
            <a:endParaRPr lang="en-GB"/>
          </a:p>
        </p:txBody>
      </p:sp>
    </p:spTree>
    <p:extLst>
      <p:ext uri="{BB962C8B-B14F-4D97-AF65-F5344CB8AC3E}">
        <p14:creationId xmlns:p14="http://schemas.microsoft.com/office/powerpoint/2010/main" val="191260577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4664F1D-3DD6-48A7-BDDE-123812AAEB0D}" type="slidenum">
              <a:rPr lang="en-GB"/>
              <a:pPr>
                <a:defRPr/>
              </a:pPr>
              <a:t>‹#›</a:t>
            </a:fld>
            <a:endParaRPr lang="en-GB"/>
          </a:p>
        </p:txBody>
      </p:sp>
    </p:spTree>
    <p:extLst>
      <p:ext uri="{BB962C8B-B14F-4D97-AF65-F5344CB8AC3E}">
        <p14:creationId xmlns:p14="http://schemas.microsoft.com/office/powerpoint/2010/main" val="129298038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2A3CF0E8-7B41-45D5-86B7-59F2F77BFCEC}" type="slidenum">
              <a:rPr lang="en-GB"/>
              <a:pPr>
                <a:defRPr/>
              </a:pPr>
              <a:t>‹#›</a:t>
            </a:fld>
            <a:endParaRPr lang="en-GB"/>
          </a:p>
        </p:txBody>
      </p:sp>
    </p:spTree>
    <p:extLst>
      <p:ext uri="{BB962C8B-B14F-4D97-AF65-F5344CB8AC3E}">
        <p14:creationId xmlns:p14="http://schemas.microsoft.com/office/powerpoint/2010/main" val="201555568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976175C3-68FA-4DAB-9858-4525009A1994}" type="slidenum">
              <a:rPr lang="en-GB"/>
              <a:pPr>
                <a:defRPr/>
              </a:pPr>
              <a:t>‹#›</a:t>
            </a:fld>
            <a:endParaRPr lang="en-GB"/>
          </a:p>
        </p:txBody>
      </p:sp>
    </p:spTree>
    <p:extLst>
      <p:ext uri="{BB962C8B-B14F-4D97-AF65-F5344CB8AC3E}">
        <p14:creationId xmlns:p14="http://schemas.microsoft.com/office/powerpoint/2010/main" val="3307366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E78D879-8492-463B-BDFB-2F5A14D37D09}" type="slidenum">
              <a:rPr lang="en-GB"/>
              <a:pPr>
                <a:defRPr/>
              </a:pPr>
              <a:t>‹#›</a:t>
            </a:fld>
            <a:endParaRPr lang="en-GB"/>
          </a:p>
        </p:txBody>
      </p:sp>
    </p:spTree>
    <p:extLst>
      <p:ext uri="{BB962C8B-B14F-4D97-AF65-F5344CB8AC3E}">
        <p14:creationId xmlns:p14="http://schemas.microsoft.com/office/powerpoint/2010/main" val="236580922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014678C-DAD3-4721-9347-6903C8AE794A}" type="slidenum">
              <a:rPr lang="en-GB"/>
              <a:pPr>
                <a:defRPr/>
              </a:pPr>
              <a:t>‹#›</a:t>
            </a:fld>
            <a:endParaRPr lang="en-GB"/>
          </a:p>
        </p:txBody>
      </p:sp>
    </p:spTree>
    <p:extLst>
      <p:ext uri="{BB962C8B-B14F-4D97-AF65-F5344CB8AC3E}">
        <p14:creationId xmlns:p14="http://schemas.microsoft.com/office/powerpoint/2010/main" val="68220846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3175" y="274638"/>
            <a:ext cx="1963738"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57435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66ACE7C5-C223-45AA-B872-1B1FFA2F8BB7}" type="slidenum">
              <a:rPr lang="en-GB"/>
              <a:pPr>
                <a:defRPr/>
              </a:pPr>
              <a:t>‹#›</a:t>
            </a:fld>
            <a:endParaRPr lang="en-GB"/>
          </a:p>
        </p:txBody>
      </p:sp>
    </p:spTree>
    <p:extLst>
      <p:ext uri="{BB962C8B-B14F-4D97-AF65-F5344CB8AC3E}">
        <p14:creationId xmlns:p14="http://schemas.microsoft.com/office/powerpoint/2010/main" val="332088072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Media Placeholder 3"/>
          <p:cNvSpPr>
            <a:spLocks noGrp="1"/>
          </p:cNvSpPr>
          <p:nvPr>
            <p:ph type="media" sz="half" idx="2"/>
          </p:nvPr>
        </p:nvSpPr>
        <p:spPr>
          <a:xfrm>
            <a:off x="4648200" y="1600200"/>
            <a:ext cx="4038600" cy="4525963"/>
          </a:xfrm>
        </p:spPr>
        <p:txBody>
          <a:bodyPr/>
          <a:lstStyle/>
          <a:p>
            <a:pPr lvl="0"/>
            <a:endParaRPr lang="en-GB" noProof="0" smtClean="0"/>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645344B6-C9DD-450F-8B12-083E61A5AD7D}" type="slidenum">
              <a:rPr lang="en-GB"/>
              <a:pPr>
                <a:defRPr/>
              </a:pPr>
              <a:t>‹#›</a:t>
            </a:fld>
            <a:endParaRPr lang="en-GB"/>
          </a:p>
        </p:txBody>
      </p:sp>
    </p:spTree>
    <p:extLst>
      <p:ext uri="{BB962C8B-B14F-4D97-AF65-F5344CB8AC3E}">
        <p14:creationId xmlns:p14="http://schemas.microsoft.com/office/powerpoint/2010/main" val="2564851342"/>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fontAlgn="auto">
              <a:spcBef>
                <a:spcPts val="0"/>
              </a:spcBef>
              <a:spcAft>
                <a:spcPts val="0"/>
              </a:spcAft>
              <a:defRPr>
                <a:solidFill>
                  <a:prstClr val="black">
                    <a:tint val="75000"/>
                  </a:prstClr>
                </a:solidFill>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solidFill>
                  <a:prstClr val="black">
                    <a:tint val="75000"/>
                  </a:prstClr>
                </a:solidFill>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solidFill>
                  <a:prstClr val="black">
                    <a:tint val="75000"/>
                  </a:prstClr>
                </a:solidFill>
              </a:defRPr>
            </a:lvl1pPr>
          </a:lstStyle>
          <a:p>
            <a:pPr>
              <a:defRPr/>
            </a:pPr>
            <a:fld id="{EF87B6F0-FEEF-4065-97F0-E5CBF7533B42}" type="slidenum">
              <a:rPr lang="en-GB"/>
              <a:pPr>
                <a:defRPr/>
              </a:pPr>
              <a:t>‹#›</a:t>
            </a:fld>
            <a:endParaRPr lang="en-GB"/>
          </a:p>
        </p:txBody>
      </p:sp>
    </p:spTree>
    <p:extLst>
      <p:ext uri="{BB962C8B-B14F-4D97-AF65-F5344CB8AC3E}">
        <p14:creationId xmlns:p14="http://schemas.microsoft.com/office/powerpoint/2010/main" val="3284321439"/>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85800" y="1981200"/>
            <a:ext cx="7772400" cy="4114800"/>
          </a:xfrm>
        </p:spPr>
        <p:txBody>
          <a:bodyPr rtlCol="0">
            <a:normAutofit/>
          </a:bodyPr>
          <a:lstStyle/>
          <a:p>
            <a:pPr lvl="0"/>
            <a:endParaRPr lang="en-GB" noProof="0"/>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C794871A-B34B-4663-ABBF-53354C962B6D}" type="slidenum">
              <a:rPr lang="en-US"/>
              <a:pPr>
                <a:defRPr/>
              </a:pPr>
              <a:t>‹#›</a:t>
            </a:fld>
            <a:endParaRPr lang="en-US"/>
          </a:p>
        </p:txBody>
      </p:sp>
    </p:spTree>
    <p:extLst>
      <p:ext uri="{BB962C8B-B14F-4D97-AF65-F5344CB8AC3E}">
        <p14:creationId xmlns:p14="http://schemas.microsoft.com/office/powerpoint/2010/main" val="613449401"/>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CEOP logo v8 colour CMYK outlined.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9750" y="5157788"/>
            <a:ext cx="936625"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4"/>
          <p:cNvSpPr/>
          <p:nvPr userDrawn="1"/>
        </p:nvSpPr>
        <p:spPr>
          <a:xfrm rot="10800000">
            <a:off x="7019925" y="0"/>
            <a:ext cx="2124075" cy="5867400"/>
          </a:xfrm>
          <a:custGeom>
            <a:avLst/>
            <a:gdLst>
              <a:gd name="connsiteX0" fmla="*/ 0 w 1872208"/>
              <a:gd name="connsiteY0" fmla="*/ 2448272 h 2448272"/>
              <a:gd name="connsiteX1" fmla="*/ 0 w 1872208"/>
              <a:gd name="connsiteY1" fmla="*/ 0 h 2448272"/>
              <a:gd name="connsiteX2" fmla="*/ 1872208 w 1872208"/>
              <a:gd name="connsiteY2" fmla="*/ 2448272 h 2448272"/>
              <a:gd name="connsiteX3" fmla="*/ 0 w 1872208"/>
              <a:gd name="connsiteY3" fmla="*/ 2448272 h 2448272"/>
              <a:gd name="connsiteX0" fmla="*/ 0 w 1872208"/>
              <a:gd name="connsiteY0" fmla="*/ 3933056 h 3933056"/>
              <a:gd name="connsiteX1" fmla="*/ 0 w 1872208"/>
              <a:gd name="connsiteY1" fmla="*/ 0 h 3933056"/>
              <a:gd name="connsiteX2" fmla="*/ 1872208 w 1872208"/>
              <a:gd name="connsiteY2" fmla="*/ 3933056 h 3933056"/>
              <a:gd name="connsiteX3" fmla="*/ 0 w 1872208"/>
              <a:gd name="connsiteY3" fmla="*/ 3933056 h 3933056"/>
              <a:gd name="connsiteX0" fmla="*/ 0 w 899592"/>
              <a:gd name="connsiteY0" fmla="*/ 3933056 h 3933056"/>
              <a:gd name="connsiteX1" fmla="*/ 0 w 899592"/>
              <a:gd name="connsiteY1" fmla="*/ 0 h 3933056"/>
              <a:gd name="connsiteX2" fmla="*/ 899592 w 899592"/>
              <a:gd name="connsiteY2" fmla="*/ 3744416 h 3933056"/>
              <a:gd name="connsiteX3" fmla="*/ 0 w 899592"/>
              <a:gd name="connsiteY3" fmla="*/ 3933056 h 3933056"/>
              <a:gd name="connsiteX0" fmla="*/ 0 w 1475656"/>
              <a:gd name="connsiteY0" fmla="*/ 3933056 h 3933056"/>
              <a:gd name="connsiteX1" fmla="*/ 0 w 1475656"/>
              <a:gd name="connsiteY1" fmla="*/ 0 h 3933056"/>
              <a:gd name="connsiteX2" fmla="*/ 1475656 w 1475656"/>
              <a:gd name="connsiteY2" fmla="*/ 3933056 h 3933056"/>
              <a:gd name="connsiteX3" fmla="*/ 0 w 1475656"/>
              <a:gd name="connsiteY3" fmla="*/ 3933056 h 3933056"/>
              <a:gd name="connsiteX0" fmla="*/ 0 w 1475656"/>
              <a:gd name="connsiteY0" fmla="*/ 4005064 h 4005064"/>
              <a:gd name="connsiteX1" fmla="*/ 0 w 1475656"/>
              <a:gd name="connsiteY1" fmla="*/ 0 h 4005064"/>
              <a:gd name="connsiteX2" fmla="*/ 1475656 w 1475656"/>
              <a:gd name="connsiteY2" fmla="*/ 4005064 h 4005064"/>
              <a:gd name="connsiteX3" fmla="*/ 0 w 1475656"/>
              <a:gd name="connsiteY3" fmla="*/ 4005064 h 4005064"/>
              <a:gd name="connsiteX0" fmla="*/ 0 w 1475656"/>
              <a:gd name="connsiteY0" fmla="*/ 4005064 h 4005064"/>
              <a:gd name="connsiteX1" fmla="*/ 0 w 1475656"/>
              <a:gd name="connsiteY1" fmla="*/ 0 h 4005064"/>
              <a:gd name="connsiteX2" fmla="*/ 1475656 w 1475656"/>
              <a:gd name="connsiteY2" fmla="*/ 4005064 h 4005064"/>
              <a:gd name="connsiteX3" fmla="*/ 0 w 1475656"/>
              <a:gd name="connsiteY3" fmla="*/ 4005064 h 4005064"/>
              <a:gd name="connsiteX0" fmla="*/ 0 w 1475656"/>
              <a:gd name="connsiteY0" fmla="*/ 4077072 h 4077072"/>
              <a:gd name="connsiteX1" fmla="*/ 0 w 1475656"/>
              <a:gd name="connsiteY1" fmla="*/ 0 h 4077072"/>
              <a:gd name="connsiteX2" fmla="*/ 1475656 w 1475656"/>
              <a:gd name="connsiteY2" fmla="*/ 4077072 h 4077072"/>
              <a:gd name="connsiteX3" fmla="*/ 0 w 1475656"/>
              <a:gd name="connsiteY3" fmla="*/ 4077072 h 4077072"/>
            </a:gdLst>
            <a:ahLst/>
            <a:cxnLst>
              <a:cxn ang="0">
                <a:pos x="connsiteX0" y="connsiteY0"/>
              </a:cxn>
              <a:cxn ang="0">
                <a:pos x="connsiteX1" y="connsiteY1"/>
              </a:cxn>
              <a:cxn ang="0">
                <a:pos x="connsiteX2" y="connsiteY2"/>
              </a:cxn>
              <a:cxn ang="0">
                <a:pos x="connsiteX3" y="connsiteY3"/>
              </a:cxn>
            </a:cxnLst>
            <a:rect l="l" t="t" r="r" b="b"/>
            <a:pathLst>
              <a:path w="1475656" h="4077072">
                <a:moveTo>
                  <a:pt x="0" y="4077072"/>
                </a:moveTo>
                <a:lnTo>
                  <a:pt x="0" y="0"/>
                </a:lnTo>
                <a:lnTo>
                  <a:pt x="1475656" y="4077072"/>
                </a:lnTo>
                <a:lnTo>
                  <a:pt x="0" y="4077072"/>
                </a:lnTo>
                <a:close/>
              </a:path>
            </a:pathLst>
          </a:custGeom>
          <a:solidFill>
            <a:srgbClr val="4975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pic>
        <p:nvPicPr>
          <p:cNvPr id="6" name="Picture 13" descr="Picture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9750" y="549275"/>
            <a:ext cx="2762250"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Rectangle 2"/>
          <p:cNvSpPr>
            <a:spLocks noGrp="1" noChangeArrowheads="1"/>
          </p:cNvSpPr>
          <p:nvPr>
            <p:ph type="ctrTitle"/>
          </p:nvPr>
        </p:nvSpPr>
        <p:spPr>
          <a:xfrm>
            <a:off x="685800" y="2130425"/>
            <a:ext cx="6910388" cy="793750"/>
          </a:xfrm>
        </p:spPr>
        <p:txBody>
          <a:bodyPr wrap="none"/>
          <a:lstStyle>
            <a:lvl1pPr>
              <a:defRPr sz="3600">
                <a:solidFill>
                  <a:schemeClr val="tx1"/>
                </a:solidFill>
              </a:defRPr>
            </a:lvl1pPr>
          </a:lstStyle>
          <a:p>
            <a:r>
              <a:rPr lang="en-GB"/>
              <a:t>Click to edit Master title </a:t>
            </a:r>
          </a:p>
        </p:txBody>
      </p:sp>
      <p:sp>
        <p:nvSpPr>
          <p:cNvPr id="9219" name="Rectangle 3"/>
          <p:cNvSpPr>
            <a:spLocks noGrp="1" noChangeArrowheads="1"/>
          </p:cNvSpPr>
          <p:nvPr>
            <p:ph type="subTitle" idx="1"/>
          </p:nvPr>
        </p:nvSpPr>
        <p:spPr>
          <a:xfrm>
            <a:off x="684213" y="2924175"/>
            <a:ext cx="6911975" cy="720725"/>
          </a:xfrm>
        </p:spPr>
        <p:txBody>
          <a:bodyPr/>
          <a:lstStyle>
            <a:lvl1pPr marL="0" indent="0">
              <a:buFontTx/>
              <a:buNone/>
              <a:defRPr sz="3600">
                <a:solidFill>
                  <a:srgbClr val="497593"/>
                </a:solidFill>
              </a:defRPr>
            </a:lvl1pPr>
          </a:lstStyle>
          <a:p>
            <a:r>
              <a:rPr lang="en-GB" dirty="0"/>
              <a:t>Click to edit Master subtitle </a:t>
            </a:r>
          </a:p>
        </p:txBody>
      </p:sp>
      <p:sp>
        <p:nvSpPr>
          <p:cNvPr id="7" name="Rectangle 4"/>
          <p:cNvSpPr>
            <a:spLocks noGrp="1" noChangeArrowheads="1"/>
          </p:cNvSpPr>
          <p:nvPr>
            <p:ph type="dt" sz="half" idx="10"/>
          </p:nvPr>
        </p:nvSpPr>
        <p:spPr>
          <a:xfrm>
            <a:off x="457200" y="6245225"/>
            <a:ext cx="2133600" cy="476250"/>
          </a:xfrm>
        </p:spPr>
        <p:txBody>
          <a:bodyPr/>
          <a:lstStyle>
            <a:lvl1pPr fontAlgn="auto">
              <a:spcBef>
                <a:spcPts val="0"/>
              </a:spcBef>
              <a:spcAft>
                <a:spcPts val="0"/>
              </a:spcAft>
              <a:defRPr/>
            </a:lvl1pPr>
          </a:lstStyle>
          <a:p>
            <a:pPr>
              <a:defRPr/>
            </a:pPr>
            <a:endParaRPr lang="en-GB"/>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D251F35-B8D1-4360-A408-C35544525B52}" type="slidenum">
              <a:rPr lang="en-GB"/>
              <a:pPr>
                <a:defRPr/>
              </a:pPr>
              <a:t>‹#›</a:t>
            </a:fld>
            <a:endParaRPr lang="en-GB"/>
          </a:p>
        </p:txBody>
      </p:sp>
    </p:spTree>
    <p:extLst>
      <p:ext uri="{BB962C8B-B14F-4D97-AF65-F5344CB8AC3E}">
        <p14:creationId xmlns:p14="http://schemas.microsoft.com/office/powerpoint/2010/main" val="137192601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CF82AEE6-8905-407B-B59B-271BAB6D72CB}" type="slidenum">
              <a:rPr lang="en-GB"/>
              <a:pPr>
                <a:defRPr/>
              </a:pPr>
              <a:t>‹#›</a:t>
            </a:fld>
            <a:endParaRPr lang="en-GB"/>
          </a:p>
        </p:txBody>
      </p:sp>
    </p:spTree>
    <p:extLst>
      <p:ext uri="{BB962C8B-B14F-4D97-AF65-F5344CB8AC3E}">
        <p14:creationId xmlns:p14="http://schemas.microsoft.com/office/powerpoint/2010/main" val="362335665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720AE21-1FE1-424C-8C04-FAA8D884227A}" type="slidenum">
              <a:rPr lang="en-GB"/>
              <a:pPr>
                <a:defRPr/>
              </a:pPr>
              <a:t>‹#›</a:t>
            </a:fld>
            <a:endParaRPr lang="en-GB"/>
          </a:p>
        </p:txBody>
      </p:sp>
    </p:spTree>
    <p:extLst>
      <p:ext uri="{BB962C8B-B14F-4D97-AF65-F5344CB8AC3E}">
        <p14:creationId xmlns:p14="http://schemas.microsoft.com/office/powerpoint/2010/main" val="300743597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3852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462463" y="1600200"/>
            <a:ext cx="38544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CD18B833-C43E-43B6-9D80-17F6B8E1E0EE}" type="slidenum">
              <a:rPr lang="en-GB"/>
              <a:pPr>
                <a:defRPr/>
              </a:pPr>
              <a:t>‹#›</a:t>
            </a:fld>
            <a:endParaRPr lang="en-GB"/>
          </a:p>
        </p:txBody>
      </p:sp>
    </p:spTree>
    <p:extLst>
      <p:ext uri="{BB962C8B-B14F-4D97-AF65-F5344CB8AC3E}">
        <p14:creationId xmlns:p14="http://schemas.microsoft.com/office/powerpoint/2010/main" val="11550102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050937C-78A8-4264-B889-81DA98748009}" type="slidenum">
              <a:rPr lang="en-GB"/>
              <a:pPr>
                <a:defRPr/>
              </a:pPr>
              <a:t>‹#›</a:t>
            </a:fld>
            <a:endParaRPr lang="en-GB"/>
          </a:p>
        </p:txBody>
      </p:sp>
    </p:spTree>
    <p:extLst>
      <p:ext uri="{BB962C8B-B14F-4D97-AF65-F5344CB8AC3E}">
        <p14:creationId xmlns:p14="http://schemas.microsoft.com/office/powerpoint/2010/main" val="250297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slideLayout" Target="../slideLayouts/slideLayout135.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slideLayout" Target="../slideLayouts/slideLayout134.xml"/><Relationship Id="rId2" Type="http://schemas.openxmlformats.org/officeDocument/2006/relationships/slideLayout" Target="../slideLayouts/slideLayout124.xml"/><Relationship Id="rId16" Type="http://schemas.openxmlformats.org/officeDocument/2006/relationships/image" Target="../media/image1.jpeg"/><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5" Type="http://schemas.openxmlformats.org/officeDocument/2006/relationships/theme" Target="../theme/theme10.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slideLayout" Target="../slideLayouts/slideLayout13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slideLayout" Target="../slideLayouts/slideLayout149.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slideLayout" Target="../slideLayouts/slideLayout148.xml"/><Relationship Id="rId2" Type="http://schemas.openxmlformats.org/officeDocument/2006/relationships/slideLayout" Target="../slideLayouts/slideLayout138.xml"/><Relationship Id="rId16" Type="http://schemas.openxmlformats.org/officeDocument/2006/relationships/image" Target="../media/image1.jpeg"/><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5" Type="http://schemas.openxmlformats.org/officeDocument/2006/relationships/theme" Target="../theme/theme1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 Id="rId14" Type="http://schemas.openxmlformats.org/officeDocument/2006/relationships/slideLayout" Target="../slideLayouts/slideLayout15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slideLayout" Target="../slideLayouts/slideLayout163.xml"/><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slideLayout" Target="../slideLayouts/slideLayout162.xml"/><Relationship Id="rId2" Type="http://schemas.openxmlformats.org/officeDocument/2006/relationships/slideLayout" Target="../slideLayouts/slideLayout152.xml"/><Relationship Id="rId16" Type="http://schemas.openxmlformats.org/officeDocument/2006/relationships/image" Target="../media/image1.jpeg"/><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5" Type="http://schemas.openxmlformats.org/officeDocument/2006/relationships/theme" Target="../theme/theme12.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 Id="rId14" Type="http://schemas.openxmlformats.org/officeDocument/2006/relationships/slideLayout" Target="../slideLayouts/slideLayout16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72.xml"/><Relationship Id="rId13" Type="http://schemas.openxmlformats.org/officeDocument/2006/relationships/slideLayout" Target="../slideLayouts/slideLayout177.xml"/><Relationship Id="rId3" Type="http://schemas.openxmlformats.org/officeDocument/2006/relationships/slideLayout" Target="../slideLayouts/slideLayout167.xml"/><Relationship Id="rId7" Type="http://schemas.openxmlformats.org/officeDocument/2006/relationships/slideLayout" Target="../slideLayouts/slideLayout171.xml"/><Relationship Id="rId12" Type="http://schemas.openxmlformats.org/officeDocument/2006/relationships/slideLayout" Target="../slideLayouts/slideLayout176.xml"/><Relationship Id="rId2" Type="http://schemas.openxmlformats.org/officeDocument/2006/relationships/slideLayout" Target="../slideLayouts/slideLayout166.xml"/><Relationship Id="rId16" Type="http://schemas.openxmlformats.org/officeDocument/2006/relationships/image" Target="../media/image1.jpeg"/><Relationship Id="rId1" Type="http://schemas.openxmlformats.org/officeDocument/2006/relationships/slideLayout" Target="../slideLayouts/slideLayout165.xml"/><Relationship Id="rId6" Type="http://schemas.openxmlformats.org/officeDocument/2006/relationships/slideLayout" Target="../slideLayouts/slideLayout170.xml"/><Relationship Id="rId11" Type="http://schemas.openxmlformats.org/officeDocument/2006/relationships/slideLayout" Target="../slideLayouts/slideLayout175.xml"/><Relationship Id="rId5" Type="http://schemas.openxmlformats.org/officeDocument/2006/relationships/slideLayout" Target="../slideLayouts/slideLayout169.xml"/><Relationship Id="rId15" Type="http://schemas.openxmlformats.org/officeDocument/2006/relationships/theme" Target="../theme/theme13.xml"/><Relationship Id="rId10" Type="http://schemas.openxmlformats.org/officeDocument/2006/relationships/slideLayout" Target="../slideLayouts/slideLayout174.xml"/><Relationship Id="rId4" Type="http://schemas.openxmlformats.org/officeDocument/2006/relationships/slideLayout" Target="../slideLayouts/slideLayout168.xml"/><Relationship Id="rId9" Type="http://schemas.openxmlformats.org/officeDocument/2006/relationships/slideLayout" Target="../slideLayouts/slideLayout173.xml"/><Relationship Id="rId14" Type="http://schemas.openxmlformats.org/officeDocument/2006/relationships/slideLayout" Target="../slideLayouts/slideLayout178.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86.xml"/><Relationship Id="rId13" Type="http://schemas.openxmlformats.org/officeDocument/2006/relationships/theme" Target="../theme/theme14.xml"/><Relationship Id="rId3" Type="http://schemas.openxmlformats.org/officeDocument/2006/relationships/slideLayout" Target="../slideLayouts/slideLayout181.xml"/><Relationship Id="rId7" Type="http://schemas.openxmlformats.org/officeDocument/2006/relationships/slideLayout" Target="../slideLayouts/slideLayout185.xml"/><Relationship Id="rId12" Type="http://schemas.openxmlformats.org/officeDocument/2006/relationships/slideLayout" Target="../slideLayouts/slideLayout190.xml"/><Relationship Id="rId2" Type="http://schemas.openxmlformats.org/officeDocument/2006/relationships/slideLayout" Target="../slideLayouts/slideLayout180.xml"/><Relationship Id="rId1" Type="http://schemas.openxmlformats.org/officeDocument/2006/relationships/slideLayout" Target="../slideLayouts/slideLayout179.xml"/><Relationship Id="rId6" Type="http://schemas.openxmlformats.org/officeDocument/2006/relationships/slideLayout" Target="../slideLayouts/slideLayout184.xml"/><Relationship Id="rId11" Type="http://schemas.openxmlformats.org/officeDocument/2006/relationships/slideLayout" Target="../slideLayouts/slideLayout189.xml"/><Relationship Id="rId5" Type="http://schemas.openxmlformats.org/officeDocument/2006/relationships/slideLayout" Target="../slideLayouts/slideLayout183.xml"/><Relationship Id="rId10" Type="http://schemas.openxmlformats.org/officeDocument/2006/relationships/slideLayout" Target="../slideLayouts/slideLayout188.xml"/><Relationship Id="rId4" Type="http://schemas.openxmlformats.org/officeDocument/2006/relationships/slideLayout" Target="../slideLayouts/slideLayout182.xml"/><Relationship Id="rId9" Type="http://schemas.openxmlformats.org/officeDocument/2006/relationships/slideLayout" Target="../slideLayouts/slideLayout187.xml"/><Relationship Id="rId14" Type="http://schemas.openxmlformats.org/officeDocument/2006/relationships/image" Target="../media/image1.jpe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slideLayout" Target="../slideLayouts/slideLayout203.xml"/><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slideLayout" Target="../slideLayouts/slideLayout202.xml"/><Relationship Id="rId2" Type="http://schemas.openxmlformats.org/officeDocument/2006/relationships/slideLayout" Target="../slideLayouts/slideLayout192.xml"/><Relationship Id="rId16" Type="http://schemas.openxmlformats.org/officeDocument/2006/relationships/image" Target="../media/image1.jpeg"/><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5" Type="http://schemas.openxmlformats.org/officeDocument/2006/relationships/theme" Target="../theme/theme1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 Id="rId14" Type="http://schemas.openxmlformats.org/officeDocument/2006/relationships/slideLayout" Target="../slideLayouts/slideLayout20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12.xml"/><Relationship Id="rId13" Type="http://schemas.openxmlformats.org/officeDocument/2006/relationships/image" Target="../media/image1.jpeg"/><Relationship Id="rId3" Type="http://schemas.openxmlformats.org/officeDocument/2006/relationships/slideLayout" Target="../slideLayouts/slideLayout207.xml"/><Relationship Id="rId7" Type="http://schemas.openxmlformats.org/officeDocument/2006/relationships/slideLayout" Target="../slideLayouts/slideLayout211.xml"/><Relationship Id="rId12" Type="http://schemas.openxmlformats.org/officeDocument/2006/relationships/theme" Target="../theme/theme16.xml"/><Relationship Id="rId2" Type="http://schemas.openxmlformats.org/officeDocument/2006/relationships/slideLayout" Target="../slideLayouts/slideLayout206.xml"/><Relationship Id="rId1" Type="http://schemas.openxmlformats.org/officeDocument/2006/relationships/slideLayout" Target="../slideLayouts/slideLayout205.xml"/><Relationship Id="rId6" Type="http://schemas.openxmlformats.org/officeDocument/2006/relationships/slideLayout" Target="../slideLayouts/slideLayout210.xml"/><Relationship Id="rId11" Type="http://schemas.openxmlformats.org/officeDocument/2006/relationships/slideLayout" Target="../slideLayouts/slideLayout215.xml"/><Relationship Id="rId5" Type="http://schemas.openxmlformats.org/officeDocument/2006/relationships/slideLayout" Target="../slideLayouts/slideLayout209.xml"/><Relationship Id="rId10" Type="http://schemas.openxmlformats.org/officeDocument/2006/relationships/slideLayout" Target="../slideLayouts/slideLayout214.xml"/><Relationship Id="rId4" Type="http://schemas.openxmlformats.org/officeDocument/2006/relationships/slideLayout" Target="../slideLayouts/slideLayout208.xml"/><Relationship Id="rId9" Type="http://schemas.openxmlformats.org/officeDocument/2006/relationships/slideLayout" Target="../slideLayouts/slideLayout213.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23.xml"/><Relationship Id="rId13" Type="http://schemas.openxmlformats.org/officeDocument/2006/relationships/theme" Target="../theme/theme17.xml"/><Relationship Id="rId3" Type="http://schemas.openxmlformats.org/officeDocument/2006/relationships/slideLayout" Target="../slideLayouts/slideLayout218.xml"/><Relationship Id="rId7" Type="http://schemas.openxmlformats.org/officeDocument/2006/relationships/slideLayout" Target="../slideLayouts/slideLayout222.xml"/><Relationship Id="rId12" Type="http://schemas.openxmlformats.org/officeDocument/2006/relationships/slideLayout" Target="../slideLayouts/slideLayout227.xml"/><Relationship Id="rId2" Type="http://schemas.openxmlformats.org/officeDocument/2006/relationships/slideLayout" Target="../slideLayouts/slideLayout217.xml"/><Relationship Id="rId1" Type="http://schemas.openxmlformats.org/officeDocument/2006/relationships/slideLayout" Target="../slideLayouts/slideLayout216.xml"/><Relationship Id="rId6" Type="http://schemas.openxmlformats.org/officeDocument/2006/relationships/slideLayout" Target="../slideLayouts/slideLayout221.xml"/><Relationship Id="rId11" Type="http://schemas.openxmlformats.org/officeDocument/2006/relationships/slideLayout" Target="../slideLayouts/slideLayout226.xml"/><Relationship Id="rId5" Type="http://schemas.openxmlformats.org/officeDocument/2006/relationships/slideLayout" Target="../slideLayouts/slideLayout220.xml"/><Relationship Id="rId10" Type="http://schemas.openxmlformats.org/officeDocument/2006/relationships/slideLayout" Target="../slideLayouts/slideLayout225.xml"/><Relationship Id="rId4" Type="http://schemas.openxmlformats.org/officeDocument/2006/relationships/slideLayout" Target="../slideLayouts/slideLayout219.xml"/><Relationship Id="rId9" Type="http://schemas.openxmlformats.org/officeDocument/2006/relationships/slideLayout" Target="../slideLayouts/slideLayout224.xml"/><Relationship Id="rId14" Type="http://schemas.openxmlformats.org/officeDocument/2006/relationships/image" Target="../media/image1.jpe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35.xml"/><Relationship Id="rId13" Type="http://schemas.openxmlformats.org/officeDocument/2006/relationships/slideLayout" Target="../slideLayouts/slideLayout240.xml"/><Relationship Id="rId3" Type="http://schemas.openxmlformats.org/officeDocument/2006/relationships/slideLayout" Target="../slideLayouts/slideLayout230.xml"/><Relationship Id="rId7" Type="http://schemas.openxmlformats.org/officeDocument/2006/relationships/slideLayout" Target="../slideLayouts/slideLayout234.xml"/><Relationship Id="rId12" Type="http://schemas.openxmlformats.org/officeDocument/2006/relationships/slideLayout" Target="../slideLayouts/slideLayout239.xml"/><Relationship Id="rId2" Type="http://schemas.openxmlformats.org/officeDocument/2006/relationships/slideLayout" Target="../slideLayouts/slideLayout229.xml"/><Relationship Id="rId16" Type="http://schemas.openxmlformats.org/officeDocument/2006/relationships/image" Target="../media/image1.jpeg"/><Relationship Id="rId1" Type="http://schemas.openxmlformats.org/officeDocument/2006/relationships/slideLayout" Target="../slideLayouts/slideLayout228.xml"/><Relationship Id="rId6" Type="http://schemas.openxmlformats.org/officeDocument/2006/relationships/slideLayout" Target="../slideLayouts/slideLayout233.xml"/><Relationship Id="rId11" Type="http://schemas.openxmlformats.org/officeDocument/2006/relationships/slideLayout" Target="../slideLayouts/slideLayout238.xml"/><Relationship Id="rId5" Type="http://schemas.openxmlformats.org/officeDocument/2006/relationships/slideLayout" Target="../slideLayouts/slideLayout232.xml"/><Relationship Id="rId15" Type="http://schemas.openxmlformats.org/officeDocument/2006/relationships/theme" Target="../theme/theme18.xml"/><Relationship Id="rId10" Type="http://schemas.openxmlformats.org/officeDocument/2006/relationships/slideLayout" Target="../slideLayouts/slideLayout237.xml"/><Relationship Id="rId4" Type="http://schemas.openxmlformats.org/officeDocument/2006/relationships/slideLayout" Target="../slideLayouts/slideLayout231.xml"/><Relationship Id="rId9" Type="http://schemas.openxmlformats.org/officeDocument/2006/relationships/slideLayout" Target="../slideLayouts/slideLayout236.xml"/><Relationship Id="rId14" Type="http://schemas.openxmlformats.org/officeDocument/2006/relationships/slideLayout" Target="../slideLayouts/slideLayout241.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49.xml"/><Relationship Id="rId3" Type="http://schemas.openxmlformats.org/officeDocument/2006/relationships/slideLayout" Target="../slideLayouts/slideLayout244.xml"/><Relationship Id="rId7" Type="http://schemas.openxmlformats.org/officeDocument/2006/relationships/slideLayout" Target="../slideLayouts/slideLayout248.xml"/><Relationship Id="rId12" Type="http://schemas.openxmlformats.org/officeDocument/2006/relationships/theme" Target="../theme/theme19.xml"/><Relationship Id="rId2" Type="http://schemas.openxmlformats.org/officeDocument/2006/relationships/slideLayout" Target="../slideLayouts/slideLayout243.xml"/><Relationship Id="rId1" Type="http://schemas.openxmlformats.org/officeDocument/2006/relationships/slideLayout" Target="../slideLayouts/slideLayout242.xml"/><Relationship Id="rId6" Type="http://schemas.openxmlformats.org/officeDocument/2006/relationships/slideLayout" Target="../slideLayouts/slideLayout247.xml"/><Relationship Id="rId11" Type="http://schemas.openxmlformats.org/officeDocument/2006/relationships/slideLayout" Target="../slideLayouts/slideLayout252.xml"/><Relationship Id="rId5" Type="http://schemas.openxmlformats.org/officeDocument/2006/relationships/slideLayout" Target="../slideLayouts/slideLayout246.xml"/><Relationship Id="rId10" Type="http://schemas.openxmlformats.org/officeDocument/2006/relationships/slideLayout" Target="../slideLayouts/slideLayout251.xml"/><Relationship Id="rId4" Type="http://schemas.openxmlformats.org/officeDocument/2006/relationships/slideLayout" Target="../slideLayouts/slideLayout245.xml"/><Relationship Id="rId9" Type="http://schemas.openxmlformats.org/officeDocument/2006/relationships/slideLayout" Target="../slideLayouts/slideLayout25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image" Target="../media/image1.jpe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heme" Target="../theme/theme3.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image" Target="../media/image1.jpeg"/><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6" Type="http://schemas.openxmlformats.org/officeDocument/2006/relationships/image" Target="../media/image1.jpeg"/><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theme" Target="../theme/theme5.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image" Target="../media/image1.jpeg"/><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6" Type="http://schemas.openxmlformats.org/officeDocument/2006/relationships/image" Target="../media/image1.jpeg"/><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theme" Target="../theme/theme7.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slideLayout" Target="../slideLayouts/slideLayout107.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2" Type="http://schemas.openxmlformats.org/officeDocument/2006/relationships/slideLayout" Target="../slideLayouts/slideLayout96.xml"/><Relationship Id="rId16" Type="http://schemas.openxmlformats.org/officeDocument/2006/relationships/image" Target="../media/image1.jpeg"/><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5" Type="http://schemas.openxmlformats.org/officeDocument/2006/relationships/theme" Target="../theme/theme8.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slideLayout" Target="../slideLayouts/slideLayout10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slideLayout" Target="../slideLayouts/slideLayout121.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6" Type="http://schemas.openxmlformats.org/officeDocument/2006/relationships/image" Target="../media/image1.jpeg"/><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5" Type="http://schemas.openxmlformats.org/officeDocument/2006/relationships/theme" Target="../theme/theme9.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slideLayout" Target="../slideLayouts/slideLayout1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2" descr="Picture1"/>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468313" y="6165850"/>
            <a:ext cx="143827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AutoShape 11"/>
          <p:cNvSpPr>
            <a:spLocks noChangeArrowheads="1"/>
          </p:cNvSpPr>
          <p:nvPr userDrawn="1"/>
        </p:nvSpPr>
        <p:spPr bwMode="auto">
          <a:xfrm rot="10800000">
            <a:off x="8388350" y="0"/>
            <a:ext cx="755650" cy="2060575"/>
          </a:xfrm>
          <a:prstGeom prst="rtTriangle">
            <a:avLst/>
          </a:prstGeom>
          <a:solidFill>
            <a:srgbClr val="497593"/>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3600">
                <a:solidFill>
                  <a:schemeClr val="tx2"/>
                </a:solidFill>
                <a:latin typeface="Verdana" pitchFamily="34" charset="0"/>
              </a:defRPr>
            </a:lvl1pPr>
            <a:lvl2pPr marL="742950" indent="-285750" eaLnBrk="0" hangingPunct="0">
              <a:defRPr sz="3600">
                <a:solidFill>
                  <a:schemeClr val="tx2"/>
                </a:solidFill>
                <a:latin typeface="Verdana" pitchFamily="34" charset="0"/>
              </a:defRPr>
            </a:lvl2pPr>
            <a:lvl3pPr marL="1143000" indent="-228600" eaLnBrk="0" hangingPunct="0">
              <a:defRPr sz="3600">
                <a:solidFill>
                  <a:schemeClr val="tx2"/>
                </a:solidFill>
                <a:latin typeface="Verdana" pitchFamily="34" charset="0"/>
              </a:defRPr>
            </a:lvl3pPr>
            <a:lvl4pPr marL="1600200" indent="-228600" eaLnBrk="0" hangingPunct="0">
              <a:defRPr sz="3600">
                <a:solidFill>
                  <a:schemeClr val="tx2"/>
                </a:solidFill>
                <a:latin typeface="Verdana" pitchFamily="34" charset="0"/>
              </a:defRPr>
            </a:lvl4pPr>
            <a:lvl5pPr marL="2057400" indent="-228600" eaLnBrk="0" hangingPunct="0">
              <a:defRPr sz="3600">
                <a:solidFill>
                  <a:schemeClr val="tx2"/>
                </a:solidFill>
                <a:latin typeface="Verdana" pitchFamily="34" charset="0"/>
              </a:defRPr>
            </a:lvl5pPr>
            <a:lvl6pPr marL="2514600" indent="-228600" eaLnBrk="0" fontAlgn="base" hangingPunct="0">
              <a:spcBef>
                <a:spcPct val="0"/>
              </a:spcBef>
              <a:spcAft>
                <a:spcPct val="0"/>
              </a:spcAft>
              <a:defRPr sz="3600">
                <a:solidFill>
                  <a:schemeClr val="tx2"/>
                </a:solidFill>
                <a:latin typeface="Verdana" pitchFamily="34" charset="0"/>
              </a:defRPr>
            </a:lvl6pPr>
            <a:lvl7pPr marL="2971800" indent="-228600" eaLnBrk="0" fontAlgn="base" hangingPunct="0">
              <a:spcBef>
                <a:spcPct val="0"/>
              </a:spcBef>
              <a:spcAft>
                <a:spcPct val="0"/>
              </a:spcAft>
              <a:defRPr sz="3600">
                <a:solidFill>
                  <a:schemeClr val="tx2"/>
                </a:solidFill>
                <a:latin typeface="Verdana" pitchFamily="34" charset="0"/>
              </a:defRPr>
            </a:lvl7pPr>
            <a:lvl8pPr marL="3429000" indent="-228600" eaLnBrk="0" fontAlgn="base" hangingPunct="0">
              <a:spcBef>
                <a:spcPct val="0"/>
              </a:spcBef>
              <a:spcAft>
                <a:spcPct val="0"/>
              </a:spcAft>
              <a:defRPr sz="3600">
                <a:solidFill>
                  <a:schemeClr val="tx2"/>
                </a:solidFill>
                <a:latin typeface="Verdana" pitchFamily="34" charset="0"/>
              </a:defRPr>
            </a:lvl8pPr>
            <a:lvl9pPr marL="3886200" indent="-228600" eaLnBrk="0" fontAlgn="base" hangingPunct="0">
              <a:spcBef>
                <a:spcPct val="0"/>
              </a:spcBef>
              <a:spcAft>
                <a:spcPct val="0"/>
              </a:spcAft>
              <a:defRPr sz="3600">
                <a:solidFill>
                  <a:schemeClr val="tx2"/>
                </a:solidFill>
                <a:latin typeface="Verdana" pitchFamily="34" charset="0"/>
              </a:defRPr>
            </a:lvl9pPr>
          </a:lstStyle>
          <a:p>
            <a:pPr eaLnBrk="1" hangingPunct="1">
              <a:defRPr/>
            </a:pPr>
            <a:endParaRPr lang="en-GB" altLang="en-US" smtClean="0">
              <a:solidFill>
                <a:srgbClr val="000000"/>
              </a:solidFill>
              <a:cs typeface="+mn-cs"/>
            </a:endParaRPr>
          </a:p>
        </p:txBody>
      </p:sp>
      <p:sp>
        <p:nvSpPr>
          <p:cNvPr id="1028" name="Rectangle 2"/>
          <p:cNvSpPr>
            <a:spLocks noGrp="1" noChangeArrowheads="1"/>
          </p:cNvSpPr>
          <p:nvPr>
            <p:ph type="title"/>
          </p:nvPr>
        </p:nvSpPr>
        <p:spPr bwMode="auto">
          <a:xfrm>
            <a:off x="457200" y="274638"/>
            <a:ext cx="785971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title style</a:t>
            </a:r>
          </a:p>
        </p:txBody>
      </p:sp>
      <p:sp>
        <p:nvSpPr>
          <p:cNvPr id="1029" name="Rectangle 3"/>
          <p:cNvSpPr>
            <a:spLocks noGrp="1" noChangeArrowheads="1"/>
          </p:cNvSpPr>
          <p:nvPr>
            <p:ph type="body" idx="1"/>
          </p:nvPr>
        </p:nvSpPr>
        <p:spPr bwMode="auto">
          <a:xfrm>
            <a:off x="457200" y="1600200"/>
            <a:ext cx="78597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8196" name="Rectangle 4"/>
          <p:cNvSpPr>
            <a:spLocks noGrp="1" noChangeArrowheads="1"/>
          </p:cNvSpPr>
          <p:nvPr>
            <p:ph type="dt" sz="half" idx="2"/>
          </p:nvPr>
        </p:nvSpPr>
        <p:spPr bwMode="auto">
          <a:xfrm>
            <a:off x="468313"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mn-cs"/>
              </a:defRPr>
            </a:lvl1pPr>
          </a:lstStyle>
          <a:p>
            <a:pPr>
              <a:defRPr/>
            </a:pPr>
            <a:endParaRPr lang="en-GB"/>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mn-cs"/>
              </a:defRPr>
            </a:lvl1pPr>
          </a:lstStyle>
          <a:p>
            <a:pPr>
              <a:defRPr/>
            </a:pPr>
            <a:endParaRPr lang="en-GB"/>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mn-cs"/>
              </a:defRPr>
            </a:lvl1pPr>
          </a:lstStyle>
          <a:p>
            <a:pPr>
              <a:defRPr/>
            </a:pPr>
            <a:fld id="{49F669D8-2D24-498B-82D2-F3774E7C670F}"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393" r:id="rId1"/>
    <p:sldLayoutId id="2147484394" r:id="rId2"/>
    <p:sldLayoutId id="2147484395" r:id="rId3"/>
    <p:sldLayoutId id="2147484396" r:id="rId4"/>
    <p:sldLayoutId id="2147484397" r:id="rId5"/>
    <p:sldLayoutId id="2147484398" r:id="rId6"/>
    <p:sldLayoutId id="2147484399" r:id="rId7"/>
    <p:sldLayoutId id="2147484400" r:id="rId8"/>
    <p:sldLayoutId id="2147484401" r:id="rId9"/>
    <p:sldLayoutId id="2147484402" r:id="rId10"/>
    <p:sldLayoutId id="2147484403" r:id="rId11"/>
    <p:sldLayoutId id="2147484404" r:id="rId12"/>
  </p:sldLayoutIdLst>
  <p:txStyles>
    <p:titleStyle>
      <a:lvl1pPr algn="l" rtl="0" eaLnBrk="0" fontAlgn="base" hangingPunct="0">
        <a:spcBef>
          <a:spcPct val="0"/>
        </a:spcBef>
        <a:spcAft>
          <a:spcPct val="0"/>
        </a:spcAft>
        <a:defRPr sz="3000" b="1">
          <a:solidFill>
            <a:srgbClr val="497593"/>
          </a:solidFill>
          <a:latin typeface="+mj-lt"/>
          <a:ea typeface="+mj-ea"/>
          <a:cs typeface="+mj-cs"/>
        </a:defRPr>
      </a:lvl1pPr>
      <a:lvl2pPr algn="l" rtl="0" eaLnBrk="0" fontAlgn="base" hangingPunct="0">
        <a:spcBef>
          <a:spcPct val="0"/>
        </a:spcBef>
        <a:spcAft>
          <a:spcPct val="0"/>
        </a:spcAft>
        <a:defRPr sz="3000" b="1">
          <a:solidFill>
            <a:srgbClr val="497593"/>
          </a:solidFill>
          <a:latin typeface="Verdana" pitchFamily="34" charset="0"/>
        </a:defRPr>
      </a:lvl2pPr>
      <a:lvl3pPr algn="l" rtl="0" eaLnBrk="0" fontAlgn="base" hangingPunct="0">
        <a:spcBef>
          <a:spcPct val="0"/>
        </a:spcBef>
        <a:spcAft>
          <a:spcPct val="0"/>
        </a:spcAft>
        <a:defRPr sz="3000" b="1">
          <a:solidFill>
            <a:srgbClr val="497593"/>
          </a:solidFill>
          <a:latin typeface="Verdana" pitchFamily="34" charset="0"/>
        </a:defRPr>
      </a:lvl3pPr>
      <a:lvl4pPr algn="l" rtl="0" eaLnBrk="0" fontAlgn="base" hangingPunct="0">
        <a:spcBef>
          <a:spcPct val="0"/>
        </a:spcBef>
        <a:spcAft>
          <a:spcPct val="0"/>
        </a:spcAft>
        <a:defRPr sz="3000" b="1">
          <a:solidFill>
            <a:srgbClr val="497593"/>
          </a:solidFill>
          <a:latin typeface="Verdana" pitchFamily="34" charset="0"/>
        </a:defRPr>
      </a:lvl4pPr>
      <a:lvl5pPr algn="l" rtl="0" eaLnBrk="0" fontAlgn="base" hangingPunct="0">
        <a:spcBef>
          <a:spcPct val="0"/>
        </a:spcBef>
        <a:spcAft>
          <a:spcPct val="0"/>
        </a:spcAft>
        <a:defRPr sz="3000" b="1">
          <a:solidFill>
            <a:srgbClr val="497593"/>
          </a:solidFill>
          <a:latin typeface="Verdana" pitchFamily="34" charset="0"/>
        </a:defRPr>
      </a:lvl5pPr>
      <a:lvl6pPr marL="457200" algn="l" rtl="0" fontAlgn="base">
        <a:spcBef>
          <a:spcPct val="0"/>
        </a:spcBef>
        <a:spcAft>
          <a:spcPct val="0"/>
        </a:spcAft>
        <a:defRPr sz="3000" b="1">
          <a:solidFill>
            <a:srgbClr val="7C6A55"/>
          </a:solidFill>
          <a:latin typeface="Verdana" pitchFamily="34" charset="0"/>
        </a:defRPr>
      </a:lvl6pPr>
      <a:lvl7pPr marL="914400" algn="l" rtl="0" fontAlgn="base">
        <a:spcBef>
          <a:spcPct val="0"/>
        </a:spcBef>
        <a:spcAft>
          <a:spcPct val="0"/>
        </a:spcAft>
        <a:defRPr sz="3000" b="1">
          <a:solidFill>
            <a:srgbClr val="7C6A55"/>
          </a:solidFill>
          <a:latin typeface="Verdana" pitchFamily="34" charset="0"/>
        </a:defRPr>
      </a:lvl7pPr>
      <a:lvl8pPr marL="1371600" algn="l" rtl="0" fontAlgn="base">
        <a:spcBef>
          <a:spcPct val="0"/>
        </a:spcBef>
        <a:spcAft>
          <a:spcPct val="0"/>
        </a:spcAft>
        <a:defRPr sz="3000" b="1">
          <a:solidFill>
            <a:srgbClr val="7C6A55"/>
          </a:solidFill>
          <a:latin typeface="Verdana" pitchFamily="34" charset="0"/>
        </a:defRPr>
      </a:lvl8pPr>
      <a:lvl9pPr marL="1828800" algn="l" rtl="0" fontAlgn="base">
        <a:spcBef>
          <a:spcPct val="0"/>
        </a:spcBef>
        <a:spcAft>
          <a:spcPct val="0"/>
        </a:spcAft>
        <a:defRPr sz="3000" b="1">
          <a:solidFill>
            <a:srgbClr val="7C6A55"/>
          </a:solidFill>
          <a:latin typeface="Verdana" pitchFamily="34" charset="0"/>
        </a:defRPr>
      </a:lvl9pPr>
    </p:titleStyle>
    <p:bodyStyle>
      <a:lvl1pPr marL="342900" indent="-342900" algn="l" rtl="0" eaLnBrk="0" fontAlgn="base" hangingPunct="0">
        <a:spcBef>
          <a:spcPct val="20000"/>
        </a:spcBef>
        <a:spcAft>
          <a:spcPct val="0"/>
        </a:spcAft>
        <a:buClr>
          <a:srgbClr val="497593"/>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497593"/>
        </a:buClr>
        <a:buChar char="–"/>
        <a:defRPr sz="2000">
          <a:solidFill>
            <a:schemeClr val="tx1"/>
          </a:solidFill>
          <a:latin typeface="+mn-lt"/>
        </a:defRPr>
      </a:lvl2pPr>
      <a:lvl3pPr marL="1143000" indent="-228600" algn="l" rtl="0" eaLnBrk="0" fontAlgn="base" hangingPunct="0">
        <a:spcBef>
          <a:spcPct val="20000"/>
        </a:spcBef>
        <a:spcAft>
          <a:spcPct val="0"/>
        </a:spcAft>
        <a:buClr>
          <a:srgbClr val="497593"/>
        </a:buClr>
        <a:buChar char="•"/>
        <a:defRPr sz="2000">
          <a:solidFill>
            <a:schemeClr val="tx1"/>
          </a:solidFill>
          <a:latin typeface="+mn-lt"/>
        </a:defRPr>
      </a:lvl3pPr>
      <a:lvl4pPr marL="1600200" indent="-228600" algn="l" rtl="0" eaLnBrk="0" fontAlgn="base" hangingPunct="0">
        <a:spcBef>
          <a:spcPct val="20000"/>
        </a:spcBef>
        <a:spcAft>
          <a:spcPct val="0"/>
        </a:spcAft>
        <a:buClr>
          <a:srgbClr val="497593"/>
        </a:buClr>
        <a:buChar char="–"/>
        <a:defRPr sz="2000">
          <a:solidFill>
            <a:schemeClr val="tx1"/>
          </a:solidFill>
          <a:latin typeface="+mn-lt"/>
        </a:defRPr>
      </a:lvl4pPr>
      <a:lvl5pPr marL="2057400" indent="-228600" algn="l" rtl="0" eaLnBrk="0" fontAlgn="base" hangingPunct="0">
        <a:spcBef>
          <a:spcPct val="20000"/>
        </a:spcBef>
        <a:spcAft>
          <a:spcPct val="0"/>
        </a:spcAft>
        <a:buClr>
          <a:srgbClr val="497593"/>
        </a:buClr>
        <a:buChar char="»"/>
        <a:defRPr sz="2000">
          <a:solidFill>
            <a:schemeClr val="tx1"/>
          </a:solidFill>
          <a:latin typeface="+mn-lt"/>
        </a:defRPr>
      </a:lvl5pPr>
      <a:lvl6pPr marL="2514600" indent="-228600" algn="l" rtl="0" fontAlgn="base">
        <a:spcBef>
          <a:spcPct val="20000"/>
        </a:spcBef>
        <a:spcAft>
          <a:spcPct val="0"/>
        </a:spcAft>
        <a:buClr>
          <a:srgbClr val="7C6A55"/>
        </a:buClr>
        <a:buChar char="»"/>
        <a:defRPr sz="2000">
          <a:solidFill>
            <a:schemeClr val="tx1"/>
          </a:solidFill>
          <a:latin typeface="+mn-lt"/>
        </a:defRPr>
      </a:lvl6pPr>
      <a:lvl7pPr marL="2971800" indent="-228600" algn="l" rtl="0" fontAlgn="base">
        <a:spcBef>
          <a:spcPct val="20000"/>
        </a:spcBef>
        <a:spcAft>
          <a:spcPct val="0"/>
        </a:spcAft>
        <a:buClr>
          <a:srgbClr val="7C6A55"/>
        </a:buClr>
        <a:buChar char="»"/>
        <a:defRPr sz="2000">
          <a:solidFill>
            <a:schemeClr val="tx1"/>
          </a:solidFill>
          <a:latin typeface="+mn-lt"/>
        </a:defRPr>
      </a:lvl7pPr>
      <a:lvl8pPr marL="3429000" indent="-228600" algn="l" rtl="0" fontAlgn="base">
        <a:spcBef>
          <a:spcPct val="20000"/>
        </a:spcBef>
        <a:spcAft>
          <a:spcPct val="0"/>
        </a:spcAft>
        <a:buClr>
          <a:srgbClr val="7C6A55"/>
        </a:buClr>
        <a:buChar char="»"/>
        <a:defRPr sz="2000">
          <a:solidFill>
            <a:schemeClr val="tx1"/>
          </a:solidFill>
          <a:latin typeface="+mn-lt"/>
        </a:defRPr>
      </a:lvl8pPr>
      <a:lvl9pPr marL="3886200" indent="-228600" algn="l" rtl="0" fontAlgn="base">
        <a:spcBef>
          <a:spcPct val="20000"/>
        </a:spcBef>
        <a:spcAft>
          <a:spcPct val="0"/>
        </a:spcAft>
        <a:buClr>
          <a:srgbClr val="7C6A55"/>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42" name="Picture 12" descr="Picture1"/>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468313" y="6165850"/>
            <a:ext cx="143827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AutoShape 11"/>
          <p:cNvSpPr>
            <a:spLocks noChangeArrowheads="1"/>
          </p:cNvSpPr>
          <p:nvPr userDrawn="1"/>
        </p:nvSpPr>
        <p:spPr bwMode="auto">
          <a:xfrm rot="10800000">
            <a:off x="8388350" y="0"/>
            <a:ext cx="755650" cy="2060575"/>
          </a:xfrm>
          <a:prstGeom prst="rtTriangle">
            <a:avLst/>
          </a:prstGeom>
          <a:solidFill>
            <a:srgbClr val="497593"/>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3600">
                <a:solidFill>
                  <a:schemeClr val="tx2"/>
                </a:solidFill>
                <a:latin typeface="Verdana" pitchFamily="34" charset="0"/>
              </a:defRPr>
            </a:lvl1pPr>
            <a:lvl2pPr marL="742950" indent="-285750" eaLnBrk="0" hangingPunct="0">
              <a:defRPr sz="3600">
                <a:solidFill>
                  <a:schemeClr val="tx2"/>
                </a:solidFill>
                <a:latin typeface="Verdana" pitchFamily="34" charset="0"/>
              </a:defRPr>
            </a:lvl2pPr>
            <a:lvl3pPr marL="1143000" indent="-228600" eaLnBrk="0" hangingPunct="0">
              <a:defRPr sz="3600">
                <a:solidFill>
                  <a:schemeClr val="tx2"/>
                </a:solidFill>
                <a:latin typeface="Verdana" pitchFamily="34" charset="0"/>
              </a:defRPr>
            </a:lvl3pPr>
            <a:lvl4pPr marL="1600200" indent="-228600" eaLnBrk="0" hangingPunct="0">
              <a:defRPr sz="3600">
                <a:solidFill>
                  <a:schemeClr val="tx2"/>
                </a:solidFill>
                <a:latin typeface="Verdana" pitchFamily="34" charset="0"/>
              </a:defRPr>
            </a:lvl4pPr>
            <a:lvl5pPr marL="2057400" indent="-228600" eaLnBrk="0" hangingPunct="0">
              <a:defRPr sz="3600">
                <a:solidFill>
                  <a:schemeClr val="tx2"/>
                </a:solidFill>
                <a:latin typeface="Verdana" pitchFamily="34" charset="0"/>
              </a:defRPr>
            </a:lvl5pPr>
            <a:lvl6pPr marL="2514600" indent="-228600" eaLnBrk="0" fontAlgn="base" hangingPunct="0">
              <a:spcBef>
                <a:spcPct val="0"/>
              </a:spcBef>
              <a:spcAft>
                <a:spcPct val="0"/>
              </a:spcAft>
              <a:defRPr sz="3600">
                <a:solidFill>
                  <a:schemeClr val="tx2"/>
                </a:solidFill>
                <a:latin typeface="Verdana" pitchFamily="34" charset="0"/>
              </a:defRPr>
            </a:lvl6pPr>
            <a:lvl7pPr marL="2971800" indent="-228600" eaLnBrk="0" fontAlgn="base" hangingPunct="0">
              <a:spcBef>
                <a:spcPct val="0"/>
              </a:spcBef>
              <a:spcAft>
                <a:spcPct val="0"/>
              </a:spcAft>
              <a:defRPr sz="3600">
                <a:solidFill>
                  <a:schemeClr val="tx2"/>
                </a:solidFill>
                <a:latin typeface="Verdana" pitchFamily="34" charset="0"/>
              </a:defRPr>
            </a:lvl7pPr>
            <a:lvl8pPr marL="3429000" indent="-228600" eaLnBrk="0" fontAlgn="base" hangingPunct="0">
              <a:spcBef>
                <a:spcPct val="0"/>
              </a:spcBef>
              <a:spcAft>
                <a:spcPct val="0"/>
              </a:spcAft>
              <a:defRPr sz="3600">
                <a:solidFill>
                  <a:schemeClr val="tx2"/>
                </a:solidFill>
                <a:latin typeface="Verdana" pitchFamily="34" charset="0"/>
              </a:defRPr>
            </a:lvl8pPr>
            <a:lvl9pPr marL="3886200" indent="-228600" eaLnBrk="0" fontAlgn="base" hangingPunct="0">
              <a:spcBef>
                <a:spcPct val="0"/>
              </a:spcBef>
              <a:spcAft>
                <a:spcPct val="0"/>
              </a:spcAft>
              <a:defRPr sz="3600">
                <a:solidFill>
                  <a:schemeClr val="tx2"/>
                </a:solidFill>
                <a:latin typeface="Verdana" pitchFamily="34" charset="0"/>
              </a:defRPr>
            </a:lvl9pPr>
          </a:lstStyle>
          <a:p>
            <a:pPr eaLnBrk="1" hangingPunct="1">
              <a:defRPr/>
            </a:pPr>
            <a:endParaRPr lang="en-GB" altLang="en-US" smtClean="0">
              <a:solidFill>
                <a:srgbClr val="000000"/>
              </a:solidFill>
              <a:cs typeface="Arial" pitchFamily="34" charset="0"/>
            </a:endParaRPr>
          </a:p>
        </p:txBody>
      </p:sp>
      <p:sp>
        <p:nvSpPr>
          <p:cNvPr id="10244" name="Rectangle 2"/>
          <p:cNvSpPr>
            <a:spLocks noGrp="1" noChangeArrowheads="1"/>
          </p:cNvSpPr>
          <p:nvPr>
            <p:ph type="title"/>
          </p:nvPr>
        </p:nvSpPr>
        <p:spPr bwMode="auto">
          <a:xfrm>
            <a:off x="457200" y="274638"/>
            <a:ext cx="785971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title style</a:t>
            </a:r>
          </a:p>
        </p:txBody>
      </p:sp>
      <p:sp>
        <p:nvSpPr>
          <p:cNvPr id="10245" name="Rectangle 3"/>
          <p:cNvSpPr>
            <a:spLocks noGrp="1" noChangeArrowheads="1"/>
          </p:cNvSpPr>
          <p:nvPr>
            <p:ph type="body" idx="1"/>
          </p:nvPr>
        </p:nvSpPr>
        <p:spPr bwMode="auto">
          <a:xfrm>
            <a:off x="457200" y="1600200"/>
            <a:ext cx="78597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8196" name="Rectangle 4"/>
          <p:cNvSpPr>
            <a:spLocks noGrp="1" noChangeArrowheads="1"/>
          </p:cNvSpPr>
          <p:nvPr>
            <p:ph type="dt" sz="half" idx="2"/>
          </p:nvPr>
        </p:nvSpPr>
        <p:spPr bwMode="auto">
          <a:xfrm>
            <a:off x="468313"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mn-cs"/>
              </a:defRPr>
            </a:lvl1pPr>
          </a:lstStyle>
          <a:p>
            <a:pPr>
              <a:defRPr/>
            </a:pPr>
            <a:endParaRPr lang="en-GB"/>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mn-cs"/>
              </a:defRPr>
            </a:lvl1pPr>
          </a:lstStyle>
          <a:p>
            <a:pPr>
              <a:defRPr/>
            </a:pPr>
            <a:endParaRPr lang="en-GB"/>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mn-cs"/>
              </a:defRPr>
            </a:lvl1pPr>
          </a:lstStyle>
          <a:p>
            <a:pPr>
              <a:defRPr/>
            </a:pPr>
            <a:fld id="{8AE25DC6-8AEC-48D8-9E4D-8746E840B98C}"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517" r:id="rId1"/>
    <p:sldLayoutId id="2147484518" r:id="rId2"/>
    <p:sldLayoutId id="2147484519" r:id="rId3"/>
    <p:sldLayoutId id="2147484520" r:id="rId4"/>
    <p:sldLayoutId id="2147484521" r:id="rId5"/>
    <p:sldLayoutId id="2147484522" r:id="rId6"/>
    <p:sldLayoutId id="2147484523" r:id="rId7"/>
    <p:sldLayoutId id="2147484524" r:id="rId8"/>
    <p:sldLayoutId id="2147484525" r:id="rId9"/>
    <p:sldLayoutId id="2147484526" r:id="rId10"/>
    <p:sldLayoutId id="2147484527" r:id="rId11"/>
    <p:sldLayoutId id="2147484528" r:id="rId12"/>
    <p:sldLayoutId id="2147484529" r:id="rId13"/>
    <p:sldLayoutId id="2147484530" r:id="rId14"/>
  </p:sldLayoutIdLst>
  <p:txStyles>
    <p:titleStyle>
      <a:lvl1pPr algn="l" rtl="0" eaLnBrk="0" fontAlgn="base" hangingPunct="0">
        <a:spcBef>
          <a:spcPct val="0"/>
        </a:spcBef>
        <a:spcAft>
          <a:spcPct val="0"/>
        </a:spcAft>
        <a:defRPr sz="3000" b="1">
          <a:solidFill>
            <a:srgbClr val="497593"/>
          </a:solidFill>
          <a:latin typeface="+mj-lt"/>
          <a:ea typeface="+mj-ea"/>
          <a:cs typeface="+mj-cs"/>
        </a:defRPr>
      </a:lvl1pPr>
      <a:lvl2pPr algn="l" rtl="0" eaLnBrk="0" fontAlgn="base" hangingPunct="0">
        <a:spcBef>
          <a:spcPct val="0"/>
        </a:spcBef>
        <a:spcAft>
          <a:spcPct val="0"/>
        </a:spcAft>
        <a:defRPr sz="3000" b="1">
          <a:solidFill>
            <a:srgbClr val="497593"/>
          </a:solidFill>
          <a:latin typeface="Verdana" pitchFamily="34" charset="0"/>
        </a:defRPr>
      </a:lvl2pPr>
      <a:lvl3pPr algn="l" rtl="0" eaLnBrk="0" fontAlgn="base" hangingPunct="0">
        <a:spcBef>
          <a:spcPct val="0"/>
        </a:spcBef>
        <a:spcAft>
          <a:spcPct val="0"/>
        </a:spcAft>
        <a:defRPr sz="3000" b="1">
          <a:solidFill>
            <a:srgbClr val="497593"/>
          </a:solidFill>
          <a:latin typeface="Verdana" pitchFamily="34" charset="0"/>
        </a:defRPr>
      </a:lvl3pPr>
      <a:lvl4pPr algn="l" rtl="0" eaLnBrk="0" fontAlgn="base" hangingPunct="0">
        <a:spcBef>
          <a:spcPct val="0"/>
        </a:spcBef>
        <a:spcAft>
          <a:spcPct val="0"/>
        </a:spcAft>
        <a:defRPr sz="3000" b="1">
          <a:solidFill>
            <a:srgbClr val="497593"/>
          </a:solidFill>
          <a:latin typeface="Verdana" pitchFamily="34" charset="0"/>
        </a:defRPr>
      </a:lvl4pPr>
      <a:lvl5pPr algn="l" rtl="0" eaLnBrk="0" fontAlgn="base" hangingPunct="0">
        <a:spcBef>
          <a:spcPct val="0"/>
        </a:spcBef>
        <a:spcAft>
          <a:spcPct val="0"/>
        </a:spcAft>
        <a:defRPr sz="3000" b="1">
          <a:solidFill>
            <a:srgbClr val="497593"/>
          </a:solidFill>
          <a:latin typeface="Verdana" pitchFamily="34" charset="0"/>
        </a:defRPr>
      </a:lvl5pPr>
      <a:lvl6pPr marL="457200" algn="l" rtl="0" fontAlgn="base">
        <a:spcBef>
          <a:spcPct val="0"/>
        </a:spcBef>
        <a:spcAft>
          <a:spcPct val="0"/>
        </a:spcAft>
        <a:defRPr sz="3000" b="1">
          <a:solidFill>
            <a:srgbClr val="7C6A55"/>
          </a:solidFill>
          <a:latin typeface="Verdana" pitchFamily="34" charset="0"/>
        </a:defRPr>
      </a:lvl6pPr>
      <a:lvl7pPr marL="914400" algn="l" rtl="0" fontAlgn="base">
        <a:spcBef>
          <a:spcPct val="0"/>
        </a:spcBef>
        <a:spcAft>
          <a:spcPct val="0"/>
        </a:spcAft>
        <a:defRPr sz="3000" b="1">
          <a:solidFill>
            <a:srgbClr val="7C6A55"/>
          </a:solidFill>
          <a:latin typeface="Verdana" pitchFamily="34" charset="0"/>
        </a:defRPr>
      </a:lvl7pPr>
      <a:lvl8pPr marL="1371600" algn="l" rtl="0" fontAlgn="base">
        <a:spcBef>
          <a:spcPct val="0"/>
        </a:spcBef>
        <a:spcAft>
          <a:spcPct val="0"/>
        </a:spcAft>
        <a:defRPr sz="3000" b="1">
          <a:solidFill>
            <a:srgbClr val="7C6A55"/>
          </a:solidFill>
          <a:latin typeface="Verdana" pitchFamily="34" charset="0"/>
        </a:defRPr>
      </a:lvl8pPr>
      <a:lvl9pPr marL="1828800" algn="l" rtl="0" fontAlgn="base">
        <a:spcBef>
          <a:spcPct val="0"/>
        </a:spcBef>
        <a:spcAft>
          <a:spcPct val="0"/>
        </a:spcAft>
        <a:defRPr sz="3000" b="1">
          <a:solidFill>
            <a:srgbClr val="7C6A55"/>
          </a:solidFill>
          <a:latin typeface="Verdana" pitchFamily="34" charset="0"/>
        </a:defRPr>
      </a:lvl9pPr>
    </p:titleStyle>
    <p:bodyStyle>
      <a:lvl1pPr marL="342900" indent="-342900" algn="l" rtl="0" eaLnBrk="0" fontAlgn="base" hangingPunct="0">
        <a:spcBef>
          <a:spcPct val="20000"/>
        </a:spcBef>
        <a:spcAft>
          <a:spcPct val="0"/>
        </a:spcAft>
        <a:buClr>
          <a:srgbClr val="497593"/>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497593"/>
        </a:buClr>
        <a:buChar char="–"/>
        <a:defRPr sz="2000">
          <a:solidFill>
            <a:schemeClr val="tx1"/>
          </a:solidFill>
          <a:latin typeface="+mn-lt"/>
        </a:defRPr>
      </a:lvl2pPr>
      <a:lvl3pPr marL="1143000" indent="-228600" algn="l" rtl="0" eaLnBrk="0" fontAlgn="base" hangingPunct="0">
        <a:spcBef>
          <a:spcPct val="20000"/>
        </a:spcBef>
        <a:spcAft>
          <a:spcPct val="0"/>
        </a:spcAft>
        <a:buClr>
          <a:srgbClr val="497593"/>
        </a:buClr>
        <a:buChar char="•"/>
        <a:defRPr sz="2000">
          <a:solidFill>
            <a:schemeClr val="tx1"/>
          </a:solidFill>
          <a:latin typeface="+mn-lt"/>
        </a:defRPr>
      </a:lvl3pPr>
      <a:lvl4pPr marL="1600200" indent="-228600" algn="l" rtl="0" eaLnBrk="0" fontAlgn="base" hangingPunct="0">
        <a:spcBef>
          <a:spcPct val="20000"/>
        </a:spcBef>
        <a:spcAft>
          <a:spcPct val="0"/>
        </a:spcAft>
        <a:buClr>
          <a:srgbClr val="497593"/>
        </a:buClr>
        <a:buChar char="–"/>
        <a:defRPr sz="2000">
          <a:solidFill>
            <a:schemeClr val="tx1"/>
          </a:solidFill>
          <a:latin typeface="+mn-lt"/>
        </a:defRPr>
      </a:lvl4pPr>
      <a:lvl5pPr marL="2057400" indent="-228600" algn="l" rtl="0" eaLnBrk="0" fontAlgn="base" hangingPunct="0">
        <a:spcBef>
          <a:spcPct val="20000"/>
        </a:spcBef>
        <a:spcAft>
          <a:spcPct val="0"/>
        </a:spcAft>
        <a:buClr>
          <a:srgbClr val="497593"/>
        </a:buClr>
        <a:buChar char="»"/>
        <a:defRPr sz="2000">
          <a:solidFill>
            <a:schemeClr val="tx1"/>
          </a:solidFill>
          <a:latin typeface="+mn-lt"/>
        </a:defRPr>
      </a:lvl5pPr>
      <a:lvl6pPr marL="2514600" indent="-228600" algn="l" rtl="0" fontAlgn="base">
        <a:spcBef>
          <a:spcPct val="20000"/>
        </a:spcBef>
        <a:spcAft>
          <a:spcPct val="0"/>
        </a:spcAft>
        <a:buClr>
          <a:srgbClr val="7C6A55"/>
        </a:buClr>
        <a:buChar char="»"/>
        <a:defRPr sz="2000">
          <a:solidFill>
            <a:schemeClr val="tx1"/>
          </a:solidFill>
          <a:latin typeface="+mn-lt"/>
        </a:defRPr>
      </a:lvl6pPr>
      <a:lvl7pPr marL="2971800" indent="-228600" algn="l" rtl="0" fontAlgn="base">
        <a:spcBef>
          <a:spcPct val="20000"/>
        </a:spcBef>
        <a:spcAft>
          <a:spcPct val="0"/>
        </a:spcAft>
        <a:buClr>
          <a:srgbClr val="7C6A55"/>
        </a:buClr>
        <a:buChar char="»"/>
        <a:defRPr sz="2000">
          <a:solidFill>
            <a:schemeClr val="tx1"/>
          </a:solidFill>
          <a:latin typeface="+mn-lt"/>
        </a:defRPr>
      </a:lvl7pPr>
      <a:lvl8pPr marL="3429000" indent="-228600" algn="l" rtl="0" fontAlgn="base">
        <a:spcBef>
          <a:spcPct val="20000"/>
        </a:spcBef>
        <a:spcAft>
          <a:spcPct val="0"/>
        </a:spcAft>
        <a:buClr>
          <a:srgbClr val="7C6A55"/>
        </a:buClr>
        <a:buChar char="»"/>
        <a:defRPr sz="2000">
          <a:solidFill>
            <a:schemeClr val="tx1"/>
          </a:solidFill>
          <a:latin typeface="+mn-lt"/>
        </a:defRPr>
      </a:lvl8pPr>
      <a:lvl9pPr marL="3886200" indent="-228600" algn="l" rtl="0" fontAlgn="base">
        <a:spcBef>
          <a:spcPct val="20000"/>
        </a:spcBef>
        <a:spcAft>
          <a:spcPct val="0"/>
        </a:spcAft>
        <a:buClr>
          <a:srgbClr val="7C6A55"/>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266" name="Picture 12" descr="Picture1"/>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468313" y="6165850"/>
            <a:ext cx="143827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AutoShape 11"/>
          <p:cNvSpPr>
            <a:spLocks noChangeArrowheads="1"/>
          </p:cNvSpPr>
          <p:nvPr userDrawn="1"/>
        </p:nvSpPr>
        <p:spPr bwMode="auto">
          <a:xfrm rot="10800000">
            <a:off x="8388350" y="0"/>
            <a:ext cx="755650" cy="2060575"/>
          </a:xfrm>
          <a:prstGeom prst="rtTriangle">
            <a:avLst/>
          </a:prstGeom>
          <a:solidFill>
            <a:srgbClr val="497593"/>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3600">
                <a:solidFill>
                  <a:schemeClr val="tx2"/>
                </a:solidFill>
                <a:latin typeface="Verdana" pitchFamily="34" charset="0"/>
              </a:defRPr>
            </a:lvl1pPr>
            <a:lvl2pPr marL="742950" indent="-285750" eaLnBrk="0" hangingPunct="0">
              <a:defRPr sz="3600">
                <a:solidFill>
                  <a:schemeClr val="tx2"/>
                </a:solidFill>
                <a:latin typeface="Verdana" pitchFamily="34" charset="0"/>
              </a:defRPr>
            </a:lvl2pPr>
            <a:lvl3pPr marL="1143000" indent="-228600" eaLnBrk="0" hangingPunct="0">
              <a:defRPr sz="3600">
                <a:solidFill>
                  <a:schemeClr val="tx2"/>
                </a:solidFill>
                <a:latin typeface="Verdana" pitchFamily="34" charset="0"/>
              </a:defRPr>
            </a:lvl3pPr>
            <a:lvl4pPr marL="1600200" indent="-228600" eaLnBrk="0" hangingPunct="0">
              <a:defRPr sz="3600">
                <a:solidFill>
                  <a:schemeClr val="tx2"/>
                </a:solidFill>
                <a:latin typeface="Verdana" pitchFamily="34" charset="0"/>
              </a:defRPr>
            </a:lvl4pPr>
            <a:lvl5pPr marL="2057400" indent="-228600" eaLnBrk="0" hangingPunct="0">
              <a:defRPr sz="3600">
                <a:solidFill>
                  <a:schemeClr val="tx2"/>
                </a:solidFill>
                <a:latin typeface="Verdana" pitchFamily="34" charset="0"/>
              </a:defRPr>
            </a:lvl5pPr>
            <a:lvl6pPr marL="2514600" indent="-228600" eaLnBrk="0" fontAlgn="base" hangingPunct="0">
              <a:spcBef>
                <a:spcPct val="0"/>
              </a:spcBef>
              <a:spcAft>
                <a:spcPct val="0"/>
              </a:spcAft>
              <a:defRPr sz="3600">
                <a:solidFill>
                  <a:schemeClr val="tx2"/>
                </a:solidFill>
                <a:latin typeface="Verdana" pitchFamily="34" charset="0"/>
              </a:defRPr>
            </a:lvl6pPr>
            <a:lvl7pPr marL="2971800" indent="-228600" eaLnBrk="0" fontAlgn="base" hangingPunct="0">
              <a:spcBef>
                <a:spcPct val="0"/>
              </a:spcBef>
              <a:spcAft>
                <a:spcPct val="0"/>
              </a:spcAft>
              <a:defRPr sz="3600">
                <a:solidFill>
                  <a:schemeClr val="tx2"/>
                </a:solidFill>
                <a:latin typeface="Verdana" pitchFamily="34" charset="0"/>
              </a:defRPr>
            </a:lvl7pPr>
            <a:lvl8pPr marL="3429000" indent="-228600" eaLnBrk="0" fontAlgn="base" hangingPunct="0">
              <a:spcBef>
                <a:spcPct val="0"/>
              </a:spcBef>
              <a:spcAft>
                <a:spcPct val="0"/>
              </a:spcAft>
              <a:defRPr sz="3600">
                <a:solidFill>
                  <a:schemeClr val="tx2"/>
                </a:solidFill>
                <a:latin typeface="Verdana" pitchFamily="34" charset="0"/>
              </a:defRPr>
            </a:lvl8pPr>
            <a:lvl9pPr marL="3886200" indent="-228600" eaLnBrk="0" fontAlgn="base" hangingPunct="0">
              <a:spcBef>
                <a:spcPct val="0"/>
              </a:spcBef>
              <a:spcAft>
                <a:spcPct val="0"/>
              </a:spcAft>
              <a:defRPr sz="3600">
                <a:solidFill>
                  <a:schemeClr val="tx2"/>
                </a:solidFill>
                <a:latin typeface="Verdana" pitchFamily="34" charset="0"/>
              </a:defRPr>
            </a:lvl9pPr>
          </a:lstStyle>
          <a:p>
            <a:pPr eaLnBrk="1" hangingPunct="1">
              <a:defRPr/>
            </a:pPr>
            <a:endParaRPr lang="en-GB" altLang="en-US" smtClean="0">
              <a:solidFill>
                <a:srgbClr val="000000"/>
              </a:solidFill>
              <a:cs typeface="Arial" pitchFamily="34" charset="0"/>
            </a:endParaRPr>
          </a:p>
        </p:txBody>
      </p:sp>
      <p:sp>
        <p:nvSpPr>
          <p:cNvPr id="11268" name="Rectangle 2"/>
          <p:cNvSpPr>
            <a:spLocks noGrp="1" noChangeArrowheads="1"/>
          </p:cNvSpPr>
          <p:nvPr>
            <p:ph type="title"/>
          </p:nvPr>
        </p:nvSpPr>
        <p:spPr bwMode="auto">
          <a:xfrm>
            <a:off x="457200" y="274638"/>
            <a:ext cx="785971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title style</a:t>
            </a:r>
          </a:p>
        </p:txBody>
      </p:sp>
      <p:sp>
        <p:nvSpPr>
          <p:cNvPr id="11269" name="Rectangle 3"/>
          <p:cNvSpPr>
            <a:spLocks noGrp="1" noChangeArrowheads="1"/>
          </p:cNvSpPr>
          <p:nvPr>
            <p:ph type="body" idx="1"/>
          </p:nvPr>
        </p:nvSpPr>
        <p:spPr bwMode="auto">
          <a:xfrm>
            <a:off x="457200" y="1600200"/>
            <a:ext cx="78597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8196" name="Rectangle 4"/>
          <p:cNvSpPr>
            <a:spLocks noGrp="1" noChangeArrowheads="1"/>
          </p:cNvSpPr>
          <p:nvPr>
            <p:ph type="dt" sz="half" idx="2"/>
          </p:nvPr>
        </p:nvSpPr>
        <p:spPr bwMode="auto">
          <a:xfrm>
            <a:off x="468313"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mn-cs"/>
              </a:defRPr>
            </a:lvl1pPr>
          </a:lstStyle>
          <a:p>
            <a:pPr>
              <a:defRPr/>
            </a:pPr>
            <a:endParaRPr lang="en-GB"/>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mn-cs"/>
              </a:defRPr>
            </a:lvl1pPr>
          </a:lstStyle>
          <a:p>
            <a:pPr>
              <a:defRPr/>
            </a:pPr>
            <a:endParaRPr lang="en-GB"/>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mn-cs"/>
              </a:defRPr>
            </a:lvl1pPr>
          </a:lstStyle>
          <a:p>
            <a:pPr>
              <a:defRPr/>
            </a:pPr>
            <a:fld id="{21D38826-F79F-4F93-B60D-A44ECE3B6842}"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531" r:id="rId1"/>
    <p:sldLayoutId id="2147484532" r:id="rId2"/>
    <p:sldLayoutId id="2147484533" r:id="rId3"/>
    <p:sldLayoutId id="2147484534" r:id="rId4"/>
    <p:sldLayoutId id="2147484535" r:id="rId5"/>
    <p:sldLayoutId id="2147484536" r:id="rId6"/>
    <p:sldLayoutId id="2147484537" r:id="rId7"/>
    <p:sldLayoutId id="2147484538" r:id="rId8"/>
    <p:sldLayoutId id="2147484539" r:id="rId9"/>
    <p:sldLayoutId id="2147484540" r:id="rId10"/>
    <p:sldLayoutId id="2147484541" r:id="rId11"/>
    <p:sldLayoutId id="2147484542" r:id="rId12"/>
    <p:sldLayoutId id="2147484543" r:id="rId13"/>
    <p:sldLayoutId id="2147484544" r:id="rId14"/>
  </p:sldLayoutIdLst>
  <p:txStyles>
    <p:titleStyle>
      <a:lvl1pPr algn="l" rtl="0" eaLnBrk="0" fontAlgn="base" hangingPunct="0">
        <a:spcBef>
          <a:spcPct val="0"/>
        </a:spcBef>
        <a:spcAft>
          <a:spcPct val="0"/>
        </a:spcAft>
        <a:defRPr sz="3000" b="1">
          <a:solidFill>
            <a:srgbClr val="497593"/>
          </a:solidFill>
          <a:latin typeface="+mj-lt"/>
          <a:ea typeface="+mj-ea"/>
          <a:cs typeface="+mj-cs"/>
        </a:defRPr>
      </a:lvl1pPr>
      <a:lvl2pPr algn="l" rtl="0" eaLnBrk="0" fontAlgn="base" hangingPunct="0">
        <a:spcBef>
          <a:spcPct val="0"/>
        </a:spcBef>
        <a:spcAft>
          <a:spcPct val="0"/>
        </a:spcAft>
        <a:defRPr sz="3000" b="1">
          <a:solidFill>
            <a:srgbClr val="497593"/>
          </a:solidFill>
          <a:latin typeface="Verdana" pitchFamily="34" charset="0"/>
        </a:defRPr>
      </a:lvl2pPr>
      <a:lvl3pPr algn="l" rtl="0" eaLnBrk="0" fontAlgn="base" hangingPunct="0">
        <a:spcBef>
          <a:spcPct val="0"/>
        </a:spcBef>
        <a:spcAft>
          <a:spcPct val="0"/>
        </a:spcAft>
        <a:defRPr sz="3000" b="1">
          <a:solidFill>
            <a:srgbClr val="497593"/>
          </a:solidFill>
          <a:latin typeface="Verdana" pitchFamily="34" charset="0"/>
        </a:defRPr>
      </a:lvl3pPr>
      <a:lvl4pPr algn="l" rtl="0" eaLnBrk="0" fontAlgn="base" hangingPunct="0">
        <a:spcBef>
          <a:spcPct val="0"/>
        </a:spcBef>
        <a:spcAft>
          <a:spcPct val="0"/>
        </a:spcAft>
        <a:defRPr sz="3000" b="1">
          <a:solidFill>
            <a:srgbClr val="497593"/>
          </a:solidFill>
          <a:latin typeface="Verdana" pitchFamily="34" charset="0"/>
        </a:defRPr>
      </a:lvl4pPr>
      <a:lvl5pPr algn="l" rtl="0" eaLnBrk="0" fontAlgn="base" hangingPunct="0">
        <a:spcBef>
          <a:spcPct val="0"/>
        </a:spcBef>
        <a:spcAft>
          <a:spcPct val="0"/>
        </a:spcAft>
        <a:defRPr sz="3000" b="1">
          <a:solidFill>
            <a:srgbClr val="497593"/>
          </a:solidFill>
          <a:latin typeface="Verdana" pitchFamily="34" charset="0"/>
        </a:defRPr>
      </a:lvl5pPr>
      <a:lvl6pPr marL="457200" algn="l" rtl="0" fontAlgn="base">
        <a:spcBef>
          <a:spcPct val="0"/>
        </a:spcBef>
        <a:spcAft>
          <a:spcPct val="0"/>
        </a:spcAft>
        <a:defRPr sz="3000" b="1">
          <a:solidFill>
            <a:srgbClr val="7C6A55"/>
          </a:solidFill>
          <a:latin typeface="Verdana" pitchFamily="34" charset="0"/>
        </a:defRPr>
      </a:lvl6pPr>
      <a:lvl7pPr marL="914400" algn="l" rtl="0" fontAlgn="base">
        <a:spcBef>
          <a:spcPct val="0"/>
        </a:spcBef>
        <a:spcAft>
          <a:spcPct val="0"/>
        </a:spcAft>
        <a:defRPr sz="3000" b="1">
          <a:solidFill>
            <a:srgbClr val="7C6A55"/>
          </a:solidFill>
          <a:latin typeface="Verdana" pitchFamily="34" charset="0"/>
        </a:defRPr>
      </a:lvl7pPr>
      <a:lvl8pPr marL="1371600" algn="l" rtl="0" fontAlgn="base">
        <a:spcBef>
          <a:spcPct val="0"/>
        </a:spcBef>
        <a:spcAft>
          <a:spcPct val="0"/>
        </a:spcAft>
        <a:defRPr sz="3000" b="1">
          <a:solidFill>
            <a:srgbClr val="7C6A55"/>
          </a:solidFill>
          <a:latin typeface="Verdana" pitchFamily="34" charset="0"/>
        </a:defRPr>
      </a:lvl8pPr>
      <a:lvl9pPr marL="1828800" algn="l" rtl="0" fontAlgn="base">
        <a:spcBef>
          <a:spcPct val="0"/>
        </a:spcBef>
        <a:spcAft>
          <a:spcPct val="0"/>
        </a:spcAft>
        <a:defRPr sz="3000" b="1">
          <a:solidFill>
            <a:srgbClr val="7C6A55"/>
          </a:solidFill>
          <a:latin typeface="Verdana" pitchFamily="34" charset="0"/>
        </a:defRPr>
      </a:lvl9pPr>
    </p:titleStyle>
    <p:bodyStyle>
      <a:lvl1pPr marL="342900" indent="-342900" algn="l" rtl="0" eaLnBrk="0" fontAlgn="base" hangingPunct="0">
        <a:spcBef>
          <a:spcPct val="20000"/>
        </a:spcBef>
        <a:spcAft>
          <a:spcPct val="0"/>
        </a:spcAft>
        <a:buClr>
          <a:srgbClr val="497593"/>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497593"/>
        </a:buClr>
        <a:buChar char="–"/>
        <a:defRPr sz="2000">
          <a:solidFill>
            <a:schemeClr val="tx1"/>
          </a:solidFill>
          <a:latin typeface="+mn-lt"/>
        </a:defRPr>
      </a:lvl2pPr>
      <a:lvl3pPr marL="1143000" indent="-228600" algn="l" rtl="0" eaLnBrk="0" fontAlgn="base" hangingPunct="0">
        <a:spcBef>
          <a:spcPct val="20000"/>
        </a:spcBef>
        <a:spcAft>
          <a:spcPct val="0"/>
        </a:spcAft>
        <a:buClr>
          <a:srgbClr val="497593"/>
        </a:buClr>
        <a:buChar char="•"/>
        <a:defRPr sz="2000">
          <a:solidFill>
            <a:schemeClr val="tx1"/>
          </a:solidFill>
          <a:latin typeface="+mn-lt"/>
        </a:defRPr>
      </a:lvl3pPr>
      <a:lvl4pPr marL="1600200" indent="-228600" algn="l" rtl="0" eaLnBrk="0" fontAlgn="base" hangingPunct="0">
        <a:spcBef>
          <a:spcPct val="20000"/>
        </a:spcBef>
        <a:spcAft>
          <a:spcPct val="0"/>
        </a:spcAft>
        <a:buClr>
          <a:srgbClr val="497593"/>
        </a:buClr>
        <a:buChar char="–"/>
        <a:defRPr sz="2000">
          <a:solidFill>
            <a:schemeClr val="tx1"/>
          </a:solidFill>
          <a:latin typeface="+mn-lt"/>
        </a:defRPr>
      </a:lvl4pPr>
      <a:lvl5pPr marL="2057400" indent="-228600" algn="l" rtl="0" eaLnBrk="0" fontAlgn="base" hangingPunct="0">
        <a:spcBef>
          <a:spcPct val="20000"/>
        </a:spcBef>
        <a:spcAft>
          <a:spcPct val="0"/>
        </a:spcAft>
        <a:buClr>
          <a:srgbClr val="497593"/>
        </a:buClr>
        <a:buChar char="»"/>
        <a:defRPr sz="2000">
          <a:solidFill>
            <a:schemeClr val="tx1"/>
          </a:solidFill>
          <a:latin typeface="+mn-lt"/>
        </a:defRPr>
      </a:lvl5pPr>
      <a:lvl6pPr marL="2514600" indent="-228600" algn="l" rtl="0" fontAlgn="base">
        <a:spcBef>
          <a:spcPct val="20000"/>
        </a:spcBef>
        <a:spcAft>
          <a:spcPct val="0"/>
        </a:spcAft>
        <a:buClr>
          <a:srgbClr val="7C6A55"/>
        </a:buClr>
        <a:buChar char="»"/>
        <a:defRPr sz="2000">
          <a:solidFill>
            <a:schemeClr val="tx1"/>
          </a:solidFill>
          <a:latin typeface="+mn-lt"/>
        </a:defRPr>
      </a:lvl6pPr>
      <a:lvl7pPr marL="2971800" indent="-228600" algn="l" rtl="0" fontAlgn="base">
        <a:spcBef>
          <a:spcPct val="20000"/>
        </a:spcBef>
        <a:spcAft>
          <a:spcPct val="0"/>
        </a:spcAft>
        <a:buClr>
          <a:srgbClr val="7C6A55"/>
        </a:buClr>
        <a:buChar char="»"/>
        <a:defRPr sz="2000">
          <a:solidFill>
            <a:schemeClr val="tx1"/>
          </a:solidFill>
          <a:latin typeface="+mn-lt"/>
        </a:defRPr>
      </a:lvl7pPr>
      <a:lvl8pPr marL="3429000" indent="-228600" algn="l" rtl="0" fontAlgn="base">
        <a:spcBef>
          <a:spcPct val="20000"/>
        </a:spcBef>
        <a:spcAft>
          <a:spcPct val="0"/>
        </a:spcAft>
        <a:buClr>
          <a:srgbClr val="7C6A55"/>
        </a:buClr>
        <a:buChar char="»"/>
        <a:defRPr sz="2000">
          <a:solidFill>
            <a:schemeClr val="tx1"/>
          </a:solidFill>
          <a:latin typeface="+mn-lt"/>
        </a:defRPr>
      </a:lvl8pPr>
      <a:lvl9pPr marL="3886200" indent="-228600" algn="l" rtl="0" fontAlgn="base">
        <a:spcBef>
          <a:spcPct val="20000"/>
        </a:spcBef>
        <a:spcAft>
          <a:spcPct val="0"/>
        </a:spcAft>
        <a:buClr>
          <a:srgbClr val="7C6A55"/>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290" name="Picture 12" descr="Picture1"/>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468313" y="6165850"/>
            <a:ext cx="143827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AutoShape 11"/>
          <p:cNvSpPr>
            <a:spLocks noChangeArrowheads="1"/>
          </p:cNvSpPr>
          <p:nvPr userDrawn="1"/>
        </p:nvSpPr>
        <p:spPr bwMode="auto">
          <a:xfrm rot="10800000">
            <a:off x="8388350" y="0"/>
            <a:ext cx="755650" cy="2060575"/>
          </a:xfrm>
          <a:prstGeom prst="rtTriangle">
            <a:avLst/>
          </a:prstGeom>
          <a:solidFill>
            <a:srgbClr val="497593"/>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3600">
                <a:solidFill>
                  <a:schemeClr val="tx2"/>
                </a:solidFill>
                <a:latin typeface="Verdana" pitchFamily="34" charset="0"/>
              </a:defRPr>
            </a:lvl1pPr>
            <a:lvl2pPr marL="742950" indent="-285750" eaLnBrk="0" hangingPunct="0">
              <a:defRPr sz="3600">
                <a:solidFill>
                  <a:schemeClr val="tx2"/>
                </a:solidFill>
                <a:latin typeface="Verdana" pitchFamily="34" charset="0"/>
              </a:defRPr>
            </a:lvl2pPr>
            <a:lvl3pPr marL="1143000" indent="-228600" eaLnBrk="0" hangingPunct="0">
              <a:defRPr sz="3600">
                <a:solidFill>
                  <a:schemeClr val="tx2"/>
                </a:solidFill>
                <a:latin typeface="Verdana" pitchFamily="34" charset="0"/>
              </a:defRPr>
            </a:lvl3pPr>
            <a:lvl4pPr marL="1600200" indent="-228600" eaLnBrk="0" hangingPunct="0">
              <a:defRPr sz="3600">
                <a:solidFill>
                  <a:schemeClr val="tx2"/>
                </a:solidFill>
                <a:latin typeface="Verdana" pitchFamily="34" charset="0"/>
              </a:defRPr>
            </a:lvl4pPr>
            <a:lvl5pPr marL="2057400" indent="-228600" eaLnBrk="0" hangingPunct="0">
              <a:defRPr sz="3600">
                <a:solidFill>
                  <a:schemeClr val="tx2"/>
                </a:solidFill>
                <a:latin typeface="Verdana" pitchFamily="34" charset="0"/>
              </a:defRPr>
            </a:lvl5pPr>
            <a:lvl6pPr marL="2514600" indent="-228600" eaLnBrk="0" fontAlgn="base" hangingPunct="0">
              <a:spcBef>
                <a:spcPct val="0"/>
              </a:spcBef>
              <a:spcAft>
                <a:spcPct val="0"/>
              </a:spcAft>
              <a:defRPr sz="3600">
                <a:solidFill>
                  <a:schemeClr val="tx2"/>
                </a:solidFill>
                <a:latin typeface="Verdana" pitchFamily="34" charset="0"/>
              </a:defRPr>
            </a:lvl6pPr>
            <a:lvl7pPr marL="2971800" indent="-228600" eaLnBrk="0" fontAlgn="base" hangingPunct="0">
              <a:spcBef>
                <a:spcPct val="0"/>
              </a:spcBef>
              <a:spcAft>
                <a:spcPct val="0"/>
              </a:spcAft>
              <a:defRPr sz="3600">
                <a:solidFill>
                  <a:schemeClr val="tx2"/>
                </a:solidFill>
                <a:latin typeface="Verdana" pitchFamily="34" charset="0"/>
              </a:defRPr>
            </a:lvl7pPr>
            <a:lvl8pPr marL="3429000" indent="-228600" eaLnBrk="0" fontAlgn="base" hangingPunct="0">
              <a:spcBef>
                <a:spcPct val="0"/>
              </a:spcBef>
              <a:spcAft>
                <a:spcPct val="0"/>
              </a:spcAft>
              <a:defRPr sz="3600">
                <a:solidFill>
                  <a:schemeClr val="tx2"/>
                </a:solidFill>
                <a:latin typeface="Verdana" pitchFamily="34" charset="0"/>
              </a:defRPr>
            </a:lvl8pPr>
            <a:lvl9pPr marL="3886200" indent="-228600" eaLnBrk="0" fontAlgn="base" hangingPunct="0">
              <a:spcBef>
                <a:spcPct val="0"/>
              </a:spcBef>
              <a:spcAft>
                <a:spcPct val="0"/>
              </a:spcAft>
              <a:defRPr sz="3600">
                <a:solidFill>
                  <a:schemeClr val="tx2"/>
                </a:solidFill>
                <a:latin typeface="Verdana" pitchFamily="34" charset="0"/>
              </a:defRPr>
            </a:lvl9pPr>
          </a:lstStyle>
          <a:p>
            <a:pPr eaLnBrk="1" hangingPunct="1">
              <a:defRPr/>
            </a:pPr>
            <a:endParaRPr lang="en-GB" altLang="en-US" smtClean="0">
              <a:solidFill>
                <a:srgbClr val="000000"/>
              </a:solidFill>
              <a:cs typeface="Arial" pitchFamily="34" charset="0"/>
            </a:endParaRPr>
          </a:p>
        </p:txBody>
      </p:sp>
      <p:sp>
        <p:nvSpPr>
          <p:cNvPr id="12292" name="Rectangle 2"/>
          <p:cNvSpPr>
            <a:spLocks noGrp="1" noChangeArrowheads="1"/>
          </p:cNvSpPr>
          <p:nvPr>
            <p:ph type="title"/>
          </p:nvPr>
        </p:nvSpPr>
        <p:spPr bwMode="auto">
          <a:xfrm>
            <a:off x="457200" y="274638"/>
            <a:ext cx="785971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title style</a:t>
            </a:r>
          </a:p>
        </p:txBody>
      </p:sp>
      <p:sp>
        <p:nvSpPr>
          <p:cNvPr id="12293" name="Rectangle 3"/>
          <p:cNvSpPr>
            <a:spLocks noGrp="1" noChangeArrowheads="1"/>
          </p:cNvSpPr>
          <p:nvPr>
            <p:ph type="body" idx="1"/>
          </p:nvPr>
        </p:nvSpPr>
        <p:spPr bwMode="auto">
          <a:xfrm>
            <a:off x="457200" y="1600200"/>
            <a:ext cx="78597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8196" name="Rectangle 4"/>
          <p:cNvSpPr>
            <a:spLocks noGrp="1" noChangeArrowheads="1"/>
          </p:cNvSpPr>
          <p:nvPr>
            <p:ph type="dt" sz="half" idx="2"/>
          </p:nvPr>
        </p:nvSpPr>
        <p:spPr bwMode="auto">
          <a:xfrm>
            <a:off x="468313"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mn-cs"/>
              </a:defRPr>
            </a:lvl1pPr>
          </a:lstStyle>
          <a:p>
            <a:pPr>
              <a:defRPr/>
            </a:pPr>
            <a:endParaRPr lang="en-GB"/>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mn-cs"/>
              </a:defRPr>
            </a:lvl1pPr>
          </a:lstStyle>
          <a:p>
            <a:pPr>
              <a:defRPr/>
            </a:pPr>
            <a:endParaRPr lang="en-GB"/>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mn-cs"/>
              </a:defRPr>
            </a:lvl1pPr>
          </a:lstStyle>
          <a:p>
            <a:pPr>
              <a:defRPr/>
            </a:pPr>
            <a:fld id="{F2D79473-7BF5-4826-B2FC-D4E8DC0436DF}"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545" r:id="rId1"/>
    <p:sldLayoutId id="2147484546" r:id="rId2"/>
    <p:sldLayoutId id="2147484547" r:id="rId3"/>
    <p:sldLayoutId id="2147484548" r:id="rId4"/>
    <p:sldLayoutId id="2147484549" r:id="rId5"/>
    <p:sldLayoutId id="2147484550" r:id="rId6"/>
    <p:sldLayoutId id="2147484551" r:id="rId7"/>
    <p:sldLayoutId id="2147484552" r:id="rId8"/>
    <p:sldLayoutId id="2147484553" r:id="rId9"/>
    <p:sldLayoutId id="2147484554" r:id="rId10"/>
    <p:sldLayoutId id="2147484555" r:id="rId11"/>
    <p:sldLayoutId id="2147484556" r:id="rId12"/>
    <p:sldLayoutId id="2147484557" r:id="rId13"/>
    <p:sldLayoutId id="2147484558" r:id="rId14"/>
  </p:sldLayoutIdLst>
  <p:txStyles>
    <p:titleStyle>
      <a:lvl1pPr algn="l" rtl="0" eaLnBrk="0" fontAlgn="base" hangingPunct="0">
        <a:spcBef>
          <a:spcPct val="0"/>
        </a:spcBef>
        <a:spcAft>
          <a:spcPct val="0"/>
        </a:spcAft>
        <a:defRPr sz="3000" b="1">
          <a:solidFill>
            <a:srgbClr val="497593"/>
          </a:solidFill>
          <a:latin typeface="+mj-lt"/>
          <a:ea typeface="+mj-ea"/>
          <a:cs typeface="+mj-cs"/>
        </a:defRPr>
      </a:lvl1pPr>
      <a:lvl2pPr algn="l" rtl="0" eaLnBrk="0" fontAlgn="base" hangingPunct="0">
        <a:spcBef>
          <a:spcPct val="0"/>
        </a:spcBef>
        <a:spcAft>
          <a:spcPct val="0"/>
        </a:spcAft>
        <a:defRPr sz="3000" b="1">
          <a:solidFill>
            <a:srgbClr val="497593"/>
          </a:solidFill>
          <a:latin typeface="Verdana" pitchFamily="34" charset="0"/>
        </a:defRPr>
      </a:lvl2pPr>
      <a:lvl3pPr algn="l" rtl="0" eaLnBrk="0" fontAlgn="base" hangingPunct="0">
        <a:spcBef>
          <a:spcPct val="0"/>
        </a:spcBef>
        <a:spcAft>
          <a:spcPct val="0"/>
        </a:spcAft>
        <a:defRPr sz="3000" b="1">
          <a:solidFill>
            <a:srgbClr val="497593"/>
          </a:solidFill>
          <a:latin typeface="Verdana" pitchFamily="34" charset="0"/>
        </a:defRPr>
      </a:lvl3pPr>
      <a:lvl4pPr algn="l" rtl="0" eaLnBrk="0" fontAlgn="base" hangingPunct="0">
        <a:spcBef>
          <a:spcPct val="0"/>
        </a:spcBef>
        <a:spcAft>
          <a:spcPct val="0"/>
        </a:spcAft>
        <a:defRPr sz="3000" b="1">
          <a:solidFill>
            <a:srgbClr val="497593"/>
          </a:solidFill>
          <a:latin typeface="Verdana" pitchFamily="34" charset="0"/>
        </a:defRPr>
      </a:lvl4pPr>
      <a:lvl5pPr algn="l" rtl="0" eaLnBrk="0" fontAlgn="base" hangingPunct="0">
        <a:spcBef>
          <a:spcPct val="0"/>
        </a:spcBef>
        <a:spcAft>
          <a:spcPct val="0"/>
        </a:spcAft>
        <a:defRPr sz="3000" b="1">
          <a:solidFill>
            <a:srgbClr val="497593"/>
          </a:solidFill>
          <a:latin typeface="Verdana" pitchFamily="34" charset="0"/>
        </a:defRPr>
      </a:lvl5pPr>
      <a:lvl6pPr marL="457200" algn="l" rtl="0" fontAlgn="base">
        <a:spcBef>
          <a:spcPct val="0"/>
        </a:spcBef>
        <a:spcAft>
          <a:spcPct val="0"/>
        </a:spcAft>
        <a:defRPr sz="3000" b="1">
          <a:solidFill>
            <a:srgbClr val="7C6A55"/>
          </a:solidFill>
          <a:latin typeface="Verdana" pitchFamily="34" charset="0"/>
        </a:defRPr>
      </a:lvl6pPr>
      <a:lvl7pPr marL="914400" algn="l" rtl="0" fontAlgn="base">
        <a:spcBef>
          <a:spcPct val="0"/>
        </a:spcBef>
        <a:spcAft>
          <a:spcPct val="0"/>
        </a:spcAft>
        <a:defRPr sz="3000" b="1">
          <a:solidFill>
            <a:srgbClr val="7C6A55"/>
          </a:solidFill>
          <a:latin typeface="Verdana" pitchFamily="34" charset="0"/>
        </a:defRPr>
      </a:lvl7pPr>
      <a:lvl8pPr marL="1371600" algn="l" rtl="0" fontAlgn="base">
        <a:spcBef>
          <a:spcPct val="0"/>
        </a:spcBef>
        <a:spcAft>
          <a:spcPct val="0"/>
        </a:spcAft>
        <a:defRPr sz="3000" b="1">
          <a:solidFill>
            <a:srgbClr val="7C6A55"/>
          </a:solidFill>
          <a:latin typeface="Verdana" pitchFamily="34" charset="0"/>
        </a:defRPr>
      </a:lvl8pPr>
      <a:lvl9pPr marL="1828800" algn="l" rtl="0" fontAlgn="base">
        <a:spcBef>
          <a:spcPct val="0"/>
        </a:spcBef>
        <a:spcAft>
          <a:spcPct val="0"/>
        </a:spcAft>
        <a:defRPr sz="3000" b="1">
          <a:solidFill>
            <a:srgbClr val="7C6A55"/>
          </a:solidFill>
          <a:latin typeface="Verdana" pitchFamily="34" charset="0"/>
        </a:defRPr>
      </a:lvl9pPr>
    </p:titleStyle>
    <p:bodyStyle>
      <a:lvl1pPr marL="342900" indent="-342900" algn="l" rtl="0" eaLnBrk="0" fontAlgn="base" hangingPunct="0">
        <a:spcBef>
          <a:spcPct val="20000"/>
        </a:spcBef>
        <a:spcAft>
          <a:spcPct val="0"/>
        </a:spcAft>
        <a:buClr>
          <a:srgbClr val="497593"/>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497593"/>
        </a:buClr>
        <a:buChar char="–"/>
        <a:defRPr sz="2000">
          <a:solidFill>
            <a:schemeClr val="tx1"/>
          </a:solidFill>
          <a:latin typeface="+mn-lt"/>
        </a:defRPr>
      </a:lvl2pPr>
      <a:lvl3pPr marL="1143000" indent="-228600" algn="l" rtl="0" eaLnBrk="0" fontAlgn="base" hangingPunct="0">
        <a:spcBef>
          <a:spcPct val="20000"/>
        </a:spcBef>
        <a:spcAft>
          <a:spcPct val="0"/>
        </a:spcAft>
        <a:buClr>
          <a:srgbClr val="497593"/>
        </a:buClr>
        <a:buChar char="•"/>
        <a:defRPr sz="2000">
          <a:solidFill>
            <a:schemeClr val="tx1"/>
          </a:solidFill>
          <a:latin typeface="+mn-lt"/>
        </a:defRPr>
      </a:lvl3pPr>
      <a:lvl4pPr marL="1600200" indent="-228600" algn="l" rtl="0" eaLnBrk="0" fontAlgn="base" hangingPunct="0">
        <a:spcBef>
          <a:spcPct val="20000"/>
        </a:spcBef>
        <a:spcAft>
          <a:spcPct val="0"/>
        </a:spcAft>
        <a:buClr>
          <a:srgbClr val="497593"/>
        </a:buClr>
        <a:buChar char="–"/>
        <a:defRPr sz="2000">
          <a:solidFill>
            <a:schemeClr val="tx1"/>
          </a:solidFill>
          <a:latin typeface="+mn-lt"/>
        </a:defRPr>
      </a:lvl4pPr>
      <a:lvl5pPr marL="2057400" indent="-228600" algn="l" rtl="0" eaLnBrk="0" fontAlgn="base" hangingPunct="0">
        <a:spcBef>
          <a:spcPct val="20000"/>
        </a:spcBef>
        <a:spcAft>
          <a:spcPct val="0"/>
        </a:spcAft>
        <a:buClr>
          <a:srgbClr val="497593"/>
        </a:buClr>
        <a:buChar char="»"/>
        <a:defRPr sz="2000">
          <a:solidFill>
            <a:schemeClr val="tx1"/>
          </a:solidFill>
          <a:latin typeface="+mn-lt"/>
        </a:defRPr>
      </a:lvl5pPr>
      <a:lvl6pPr marL="2514600" indent="-228600" algn="l" rtl="0" fontAlgn="base">
        <a:spcBef>
          <a:spcPct val="20000"/>
        </a:spcBef>
        <a:spcAft>
          <a:spcPct val="0"/>
        </a:spcAft>
        <a:buClr>
          <a:srgbClr val="7C6A55"/>
        </a:buClr>
        <a:buChar char="»"/>
        <a:defRPr sz="2000">
          <a:solidFill>
            <a:schemeClr val="tx1"/>
          </a:solidFill>
          <a:latin typeface="+mn-lt"/>
        </a:defRPr>
      </a:lvl6pPr>
      <a:lvl7pPr marL="2971800" indent="-228600" algn="l" rtl="0" fontAlgn="base">
        <a:spcBef>
          <a:spcPct val="20000"/>
        </a:spcBef>
        <a:spcAft>
          <a:spcPct val="0"/>
        </a:spcAft>
        <a:buClr>
          <a:srgbClr val="7C6A55"/>
        </a:buClr>
        <a:buChar char="»"/>
        <a:defRPr sz="2000">
          <a:solidFill>
            <a:schemeClr val="tx1"/>
          </a:solidFill>
          <a:latin typeface="+mn-lt"/>
        </a:defRPr>
      </a:lvl7pPr>
      <a:lvl8pPr marL="3429000" indent="-228600" algn="l" rtl="0" fontAlgn="base">
        <a:spcBef>
          <a:spcPct val="20000"/>
        </a:spcBef>
        <a:spcAft>
          <a:spcPct val="0"/>
        </a:spcAft>
        <a:buClr>
          <a:srgbClr val="7C6A55"/>
        </a:buClr>
        <a:buChar char="»"/>
        <a:defRPr sz="2000">
          <a:solidFill>
            <a:schemeClr val="tx1"/>
          </a:solidFill>
          <a:latin typeface="+mn-lt"/>
        </a:defRPr>
      </a:lvl8pPr>
      <a:lvl9pPr marL="3886200" indent="-228600" algn="l" rtl="0" fontAlgn="base">
        <a:spcBef>
          <a:spcPct val="20000"/>
        </a:spcBef>
        <a:spcAft>
          <a:spcPct val="0"/>
        </a:spcAft>
        <a:buClr>
          <a:srgbClr val="7C6A55"/>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314" name="Picture 12" descr="Picture1"/>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468313" y="6165850"/>
            <a:ext cx="143827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AutoShape 11"/>
          <p:cNvSpPr>
            <a:spLocks noChangeArrowheads="1"/>
          </p:cNvSpPr>
          <p:nvPr userDrawn="1"/>
        </p:nvSpPr>
        <p:spPr bwMode="auto">
          <a:xfrm rot="10800000">
            <a:off x="8388350" y="0"/>
            <a:ext cx="755650" cy="2060575"/>
          </a:xfrm>
          <a:prstGeom prst="rtTriangle">
            <a:avLst/>
          </a:prstGeom>
          <a:solidFill>
            <a:srgbClr val="497593"/>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3600">
                <a:solidFill>
                  <a:schemeClr val="tx2"/>
                </a:solidFill>
                <a:latin typeface="Verdana" pitchFamily="34" charset="0"/>
              </a:defRPr>
            </a:lvl1pPr>
            <a:lvl2pPr marL="742950" indent="-285750" eaLnBrk="0" hangingPunct="0">
              <a:defRPr sz="3600">
                <a:solidFill>
                  <a:schemeClr val="tx2"/>
                </a:solidFill>
                <a:latin typeface="Verdana" pitchFamily="34" charset="0"/>
              </a:defRPr>
            </a:lvl2pPr>
            <a:lvl3pPr marL="1143000" indent="-228600" eaLnBrk="0" hangingPunct="0">
              <a:defRPr sz="3600">
                <a:solidFill>
                  <a:schemeClr val="tx2"/>
                </a:solidFill>
                <a:latin typeface="Verdana" pitchFamily="34" charset="0"/>
              </a:defRPr>
            </a:lvl3pPr>
            <a:lvl4pPr marL="1600200" indent="-228600" eaLnBrk="0" hangingPunct="0">
              <a:defRPr sz="3600">
                <a:solidFill>
                  <a:schemeClr val="tx2"/>
                </a:solidFill>
                <a:latin typeface="Verdana" pitchFamily="34" charset="0"/>
              </a:defRPr>
            </a:lvl4pPr>
            <a:lvl5pPr marL="2057400" indent="-228600" eaLnBrk="0" hangingPunct="0">
              <a:defRPr sz="3600">
                <a:solidFill>
                  <a:schemeClr val="tx2"/>
                </a:solidFill>
                <a:latin typeface="Verdana" pitchFamily="34" charset="0"/>
              </a:defRPr>
            </a:lvl5pPr>
            <a:lvl6pPr marL="2514600" indent="-228600" eaLnBrk="0" fontAlgn="base" hangingPunct="0">
              <a:spcBef>
                <a:spcPct val="0"/>
              </a:spcBef>
              <a:spcAft>
                <a:spcPct val="0"/>
              </a:spcAft>
              <a:defRPr sz="3600">
                <a:solidFill>
                  <a:schemeClr val="tx2"/>
                </a:solidFill>
                <a:latin typeface="Verdana" pitchFamily="34" charset="0"/>
              </a:defRPr>
            </a:lvl6pPr>
            <a:lvl7pPr marL="2971800" indent="-228600" eaLnBrk="0" fontAlgn="base" hangingPunct="0">
              <a:spcBef>
                <a:spcPct val="0"/>
              </a:spcBef>
              <a:spcAft>
                <a:spcPct val="0"/>
              </a:spcAft>
              <a:defRPr sz="3600">
                <a:solidFill>
                  <a:schemeClr val="tx2"/>
                </a:solidFill>
                <a:latin typeface="Verdana" pitchFamily="34" charset="0"/>
              </a:defRPr>
            </a:lvl7pPr>
            <a:lvl8pPr marL="3429000" indent="-228600" eaLnBrk="0" fontAlgn="base" hangingPunct="0">
              <a:spcBef>
                <a:spcPct val="0"/>
              </a:spcBef>
              <a:spcAft>
                <a:spcPct val="0"/>
              </a:spcAft>
              <a:defRPr sz="3600">
                <a:solidFill>
                  <a:schemeClr val="tx2"/>
                </a:solidFill>
                <a:latin typeface="Verdana" pitchFamily="34" charset="0"/>
              </a:defRPr>
            </a:lvl8pPr>
            <a:lvl9pPr marL="3886200" indent="-228600" eaLnBrk="0" fontAlgn="base" hangingPunct="0">
              <a:spcBef>
                <a:spcPct val="0"/>
              </a:spcBef>
              <a:spcAft>
                <a:spcPct val="0"/>
              </a:spcAft>
              <a:defRPr sz="3600">
                <a:solidFill>
                  <a:schemeClr val="tx2"/>
                </a:solidFill>
                <a:latin typeface="Verdana" pitchFamily="34" charset="0"/>
              </a:defRPr>
            </a:lvl9pPr>
          </a:lstStyle>
          <a:p>
            <a:pPr eaLnBrk="1" hangingPunct="1">
              <a:defRPr/>
            </a:pPr>
            <a:endParaRPr lang="en-GB" altLang="en-US" smtClean="0">
              <a:solidFill>
                <a:srgbClr val="000000"/>
              </a:solidFill>
              <a:cs typeface="Arial" pitchFamily="34" charset="0"/>
            </a:endParaRPr>
          </a:p>
        </p:txBody>
      </p:sp>
      <p:sp>
        <p:nvSpPr>
          <p:cNvPr id="13316" name="Rectangle 2"/>
          <p:cNvSpPr>
            <a:spLocks noGrp="1" noChangeArrowheads="1"/>
          </p:cNvSpPr>
          <p:nvPr>
            <p:ph type="title"/>
          </p:nvPr>
        </p:nvSpPr>
        <p:spPr bwMode="auto">
          <a:xfrm>
            <a:off x="457200" y="274638"/>
            <a:ext cx="785971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title style</a:t>
            </a:r>
          </a:p>
        </p:txBody>
      </p:sp>
      <p:sp>
        <p:nvSpPr>
          <p:cNvPr id="13317" name="Rectangle 3"/>
          <p:cNvSpPr>
            <a:spLocks noGrp="1" noChangeArrowheads="1"/>
          </p:cNvSpPr>
          <p:nvPr>
            <p:ph type="body" idx="1"/>
          </p:nvPr>
        </p:nvSpPr>
        <p:spPr bwMode="auto">
          <a:xfrm>
            <a:off x="457200" y="1600200"/>
            <a:ext cx="78597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8196" name="Rectangle 4"/>
          <p:cNvSpPr>
            <a:spLocks noGrp="1" noChangeArrowheads="1"/>
          </p:cNvSpPr>
          <p:nvPr>
            <p:ph type="dt" sz="half" idx="2"/>
          </p:nvPr>
        </p:nvSpPr>
        <p:spPr bwMode="auto">
          <a:xfrm>
            <a:off x="468313"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mn-cs"/>
              </a:defRPr>
            </a:lvl1pPr>
          </a:lstStyle>
          <a:p>
            <a:pPr>
              <a:defRPr/>
            </a:pPr>
            <a:endParaRPr lang="en-GB"/>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mn-cs"/>
              </a:defRPr>
            </a:lvl1pPr>
          </a:lstStyle>
          <a:p>
            <a:pPr>
              <a:defRPr/>
            </a:pPr>
            <a:endParaRPr lang="en-GB"/>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mn-cs"/>
              </a:defRPr>
            </a:lvl1pPr>
          </a:lstStyle>
          <a:p>
            <a:pPr>
              <a:defRPr/>
            </a:pPr>
            <a:fld id="{A5DD79E4-055D-4A4E-A4FF-514719A3E678}"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559" r:id="rId1"/>
    <p:sldLayoutId id="2147484560" r:id="rId2"/>
    <p:sldLayoutId id="2147484561" r:id="rId3"/>
    <p:sldLayoutId id="2147484562" r:id="rId4"/>
    <p:sldLayoutId id="2147484563" r:id="rId5"/>
    <p:sldLayoutId id="2147484564" r:id="rId6"/>
    <p:sldLayoutId id="2147484565" r:id="rId7"/>
    <p:sldLayoutId id="2147484566" r:id="rId8"/>
    <p:sldLayoutId id="2147484567" r:id="rId9"/>
    <p:sldLayoutId id="2147484568" r:id="rId10"/>
    <p:sldLayoutId id="2147484569" r:id="rId11"/>
    <p:sldLayoutId id="2147484570" r:id="rId12"/>
    <p:sldLayoutId id="2147484571" r:id="rId13"/>
    <p:sldLayoutId id="2147484572" r:id="rId14"/>
  </p:sldLayoutIdLst>
  <p:txStyles>
    <p:titleStyle>
      <a:lvl1pPr algn="l" rtl="0" eaLnBrk="0" fontAlgn="base" hangingPunct="0">
        <a:spcBef>
          <a:spcPct val="0"/>
        </a:spcBef>
        <a:spcAft>
          <a:spcPct val="0"/>
        </a:spcAft>
        <a:defRPr sz="3000" b="1">
          <a:solidFill>
            <a:srgbClr val="497593"/>
          </a:solidFill>
          <a:latin typeface="+mj-lt"/>
          <a:ea typeface="+mj-ea"/>
          <a:cs typeface="+mj-cs"/>
        </a:defRPr>
      </a:lvl1pPr>
      <a:lvl2pPr algn="l" rtl="0" eaLnBrk="0" fontAlgn="base" hangingPunct="0">
        <a:spcBef>
          <a:spcPct val="0"/>
        </a:spcBef>
        <a:spcAft>
          <a:spcPct val="0"/>
        </a:spcAft>
        <a:defRPr sz="3000" b="1">
          <a:solidFill>
            <a:srgbClr val="497593"/>
          </a:solidFill>
          <a:latin typeface="Verdana" pitchFamily="34" charset="0"/>
        </a:defRPr>
      </a:lvl2pPr>
      <a:lvl3pPr algn="l" rtl="0" eaLnBrk="0" fontAlgn="base" hangingPunct="0">
        <a:spcBef>
          <a:spcPct val="0"/>
        </a:spcBef>
        <a:spcAft>
          <a:spcPct val="0"/>
        </a:spcAft>
        <a:defRPr sz="3000" b="1">
          <a:solidFill>
            <a:srgbClr val="497593"/>
          </a:solidFill>
          <a:latin typeface="Verdana" pitchFamily="34" charset="0"/>
        </a:defRPr>
      </a:lvl3pPr>
      <a:lvl4pPr algn="l" rtl="0" eaLnBrk="0" fontAlgn="base" hangingPunct="0">
        <a:spcBef>
          <a:spcPct val="0"/>
        </a:spcBef>
        <a:spcAft>
          <a:spcPct val="0"/>
        </a:spcAft>
        <a:defRPr sz="3000" b="1">
          <a:solidFill>
            <a:srgbClr val="497593"/>
          </a:solidFill>
          <a:latin typeface="Verdana" pitchFamily="34" charset="0"/>
        </a:defRPr>
      </a:lvl4pPr>
      <a:lvl5pPr algn="l" rtl="0" eaLnBrk="0" fontAlgn="base" hangingPunct="0">
        <a:spcBef>
          <a:spcPct val="0"/>
        </a:spcBef>
        <a:spcAft>
          <a:spcPct val="0"/>
        </a:spcAft>
        <a:defRPr sz="3000" b="1">
          <a:solidFill>
            <a:srgbClr val="497593"/>
          </a:solidFill>
          <a:latin typeface="Verdana" pitchFamily="34" charset="0"/>
        </a:defRPr>
      </a:lvl5pPr>
      <a:lvl6pPr marL="457200" algn="l" rtl="0" fontAlgn="base">
        <a:spcBef>
          <a:spcPct val="0"/>
        </a:spcBef>
        <a:spcAft>
          <a:spcPct val="0"/>
        </a:spcAft>
        <a:defRPr sz="3000" b="1">
          <a:solidFill>
            <a:srgbClr val="7C6A55"/>
          </a:solidFill>
          <a:latin typeface="Verdana" pitchFamily="34" charset="0"/>
        </a:defRPr>
      </a:lvl6pPr>
      <a:lvl7pPr marL="914400" algn="l" rtl="0" fontAlgn="base">
        <a:spcBef>
          <a:spcPct val="0"/>
        </a:spcBef>
        <a:spcAft>
          <a:spcPct val="0"/>
        </a:spcAft>
        <a:defRPr sz="3000" b="1">
          <a:solidFill>
            <a:srgbClr val="7C6A55"/>
          </a:solidFill>
          <a:latin typeface="Verdana" pitchFamily="34" charset="0"/>
        </a:defRPr>
      </a:lvl7pPr>
      <a:lvl8pPr marL="1371600" algn="l" rtl="0" fontAlgn="base">
        <a:spcBef>
          <a:spcPct val="0"/>
        </a:spcBef>
        <a:spcAft>
          <a:spcPct val="0"/>
        </a:spcAft>
        <a:defRPr sz="3000" b="1">
          <a:solidFill>
            <a:srgbClr val="7C6A55"/>
          </a:solidFill>
          <a:latin typeface="Verdana" pitchFamily="34" charset="0"/>
        </a:defRPr>
      </a:lvl8pPr>
      <a:lvl9pPr marL="1828800" algn="l" rtl="0" fontAlgn="base">
        <a:spcBef>
          <a:spcPct val="0"/>
        </a:spcBef>
        <a:spcAft>
          <a:spcPct val="0"/>
        </a:spcAft>
        <a:defRPr sz="3000" b="1">
          <a:solidFill>
            <a:srgbClr val="7C6A55"/>
          </a:solidFill>
          <a:latin typeface="Verdana" pitchFamily="34" charset="0"/>
        </a:defRPr>
      </a:lvl9pPr>
    </p:titleStyle>
    <p:bodyStyle>
      <a:lvl1pPr marL="342900" indent="-342900" algn="l" rtl="0" eaLnBrk="0" fontAlgn="base" hangingPunct="0">
        <a:spcBef>
          <a:spcPct val="20000"/>
        </a:spcBef>
        <a:spcAft>
          <a:spcPct val="0"/>
        </a:spcAft>
        <a:buClr>
          <a:srgbClr val="497593"/>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497593"/>
        </a:buClr>
        <a:buChar char="–"/>
        <a:defRPr sz="2000">
          <a:solidFill>
            <a:schemeClr val="tx1"/>
          </a:solidFill>
          <a:latin typeface="+mn-lt"/>
        </a:defRPr>
      </a:lvl2pPr>
      <a:lvl3pPr marL="1143000" indent="-228600" algn="l" rtl="0" eaLnBrk="0" fontAlgn="base" hangingPunct="0">
        <a:spcBef>
          <a:spcPct val="20000"/>
        </a:spcBef>
        <a:spcAft>
          <a:spcPct val="0"/>
        </a:spcAft>
        <a:buClr>
          <a:srgbClr val="497593"/>
        </a:buClr>
        <a:buChar char="•"/>
        <a:defRPr sz="2000">
          <a:solidFill>
            <a:schemeClr val="tx1"/>
          </a:solidFill>
          <a:latin typeface="+mn-lt"/>
        </a:defRPr>
      </a:lvl3pPr>
      <a:lvl4pPr marL="1600200" indent="-228600" algn="l" rtl="0" eaLnBrk="0" fontAlgn="base" hangingPunct="0">
        <a:spcBef>
          <a:spcPct val="20000"/>
        </a:spcBef>
        <a:spcAft>
          <a:spcPct val="0"/>
        </a:spcAft>
        <a:buClr>
          <a:srgbClr val="497593"/>
        </a:buClr>
        <a:buChar char="–"/>
        <a:defRPr sz="2000">
          <a:solidFill>
            <a:schemeClr val="tx1"/>
          </a:solidFill>
          <a:latin typeface="+mn-lt"/>
        </a:defRPr>
      </a:lvl4pPr>
      <a:lvl5pPr marL="2057400" indent="-228600" algn="l" rtl="0" eaLnBrk="0" fontAlgn="base" hangingPunct="0">
        <a:spcBef>
          <a:spcPct val="20000"/>
        </a:spcBef>
        <a:spcAft>
          <a:spcPct val="0"/>
        </a:spcAft>
        <a:buClr>
          <a:srgbClr val="497593"/>
        </a:buClr>
        <a:buChar char="»"/>
        <a:defRPr sz="2000">
          <a:solidFill>
            <a:schemeClr val="tx1"/>
          </a:solidFill>
          <a:latin typeface="+mn-lt"/>
        </a:defRPr>
      </a:lvl5pPr>
      <a:lvl6pPr marL="2514600" indent="-228600" algn="l" rtl="0" fontAlgn="base">
        <a:spcBef>
          <a:spcPct val="20000"/>
        </a:spcBef>
        <a:spcAft>
          <a:spcPct val="0"/>
        </a:spcAft>
        <a:buClr>
          <a:srgbClr val="7C6A55"/>
        </a:buClr>
        <a:buChar char="»"/>
        <a:defRPr sz="2000">
          <a:solidFill>
            <a:schemeClr val="tx1"/>
          </a:solidFill>
          <a:latin typeface="+mn-lt"/>
        </a:defRPr>
      </a:lvl6pPr>
      <a:lvl7pPr marL="2971800" indent="-228600" algn="l" rtl="0" fontAlgn="base">
        <a:spcBef>
          <a:spcPct val="20000"/>
        </a:spcBef>
        <a:spcAft>
          <a:spcPct val="0"/>
        </a:spcAft>
        <a:buClr>
          <a:srgbClr val="7C6A55"/>
        </a:buClr>
        <a:buChar char="»"/>
        <a:defRPr sz="2000">
          <a:solidFill>
            <a:schemeClr val="tx1"/>
          </a:solidFill>
          <a:latin typeface="+mn-lt"/>
        </a:defRPr>
      </a:lvl7pPr>
      <a:lvl8pPr marL="3429000" indent="-228600" algn="l" rtl="0" fontAlgn="base">
        <a:spcBef>
          <a:spcPct val="20000"/>
        </a:spcBef>
        <a:spcAft>
          <a:spcPct val="0"/>
        </a:spcAft>
        <a:buClr>
          <a:srgbClr val="7C6A55"/>
        </a:buClr>
        <a:buChar char="»"/>
        <a:defRPr sz="2000">
          <a:solidFill>
            <a:schemeClr val="tx1"/>
          </a:solidFill>
          <a:latin typeface="+mn-lt"/>
        </a:defRPr>
      </a:lvl8pPr>
      <a:lvl9pPr marL="3886200" indent="-228600" algn="l" rtl="0" fontAlgn="base">
        <a:spcBef>
          <a:spcPct val="20000"/>
        </a:spcBef>
        <a:spcAft>
          <a:spcPct val="0"/>
        </a:spcAft>
        <a:buClr>
          <a:srgbClr val="7C6A55"/>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2" descr="Picture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68313" y="6165850"/>
            <a:ext cx="143827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AutoShape 11"/>
          <p:cNvSpPr>
            <a:spLocks noChangeArrowheads="1"/>
          </p:cNvSpPr>
          <p:nvPr/>
        </p:nvSpPr>
        <p:spPr bwMode="auto">
          <a:xfrm rot="10800000">
            <a:off x="8388350" y="0"/>
            <a:ext cx="755650" cy="2060575"/>
          </a:xfrm>
          <a:prstGeom prst="rtTriangle">
            <a:avLst/>
          </a:prstGeom>
          <a:solidFill>
            <a:srgbClr val="497593"/>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3600">
                <a:solidFill>
                  <a:schemeClr val="tx2"/>
                </a:solidFill>
                <a:latin typeface="Verdana" pitchFamily="34" charset="0"/>
              </a:defRPr>
            </a:lvl1pPr>
            <a:lvl2pPr marL="742950" indent="-285750" eaLnBrk="0" hangingPunct="0">
              <a:defRPr sz="3600">
                <a:solidFill>
                  <a:schemeClr val="tx2"/>
                </a:solidFill>
                <a:latin typeface="Verdana" pitchFamily="34" charset="0"/>
              </a:defRPr>
            </a:lvl2pPr>
            <a:lvl3pPr marL="1143000" indent="-228600" eaLnBrk="0" hangingPunct="0">
              <a:defRPr sz="3600">
                <a:solidFill>
                  <a:schemeClr val="tx2"/>
                </a:solidFill>
                <a:latin typeface="Verdana" pitchFamily="34" charset="0"/>
              </a:defRPr>
            </a:lvl3pPr>
            <a:lvl4pPr marL="1600200" indent="-228600" eaLnBrk="0" hangingPunct="0">
              <a:defRPr sz="3600">
                <a:solidFill>
                  <a:schemeClr val="tx2"/>
                </a:solidFill>
                <a:latin typeface="Verdana" pitchFamily="34" charset="0"/>
              </a:defRPr>
            </a:lvl4pPr>
            <a:lvl5pPr marL="2057400" indent="-228600" eaLnBrk="0" hangingPunct="0">
              <a:defRPr sz="3600">
                <a:solidFill>
                  <a:schemeClr val="tx2"/>
                </a:solidFill>
                <a:latin typeface="Verdana" pitchFamily="34" charset="0"/>
              </a:defRPr>
            </a:lvl5pPr>
            <a:lvl6pPr marL="2514600" indent="-228600" eaLnBrk="0" fontAlgn="base" hangingPunct="0">
              <a:spcBef>
                <a:spcPct val="0"/>
              </a:spcBef>
              <a:spcAft>
                <a:spcPct val="0"/>
              </a:spcAft>
              <a:defRPr sz="3600">
                <a:solidFill>
                  <a:schemeClr val="tx2"/>
                </a:solidFill>
                <a:latin typeface="Verdana" pitchFamily="34" charset="0"/>
              </a:defRPr>
            </a:lvl6pPr>
            <a:lvl7pPr marL="2971800" indent="-228600" eaLnBrk="0" fontAlgn="base" hangingPunct="0">
              <a:spcBef>
                <a:spcPct val="0"/>
              </a:spcBef>
              <a:spcAft>
                <a:spcPct val="0"/>
              </a:spcAft>
              <a:defRPr sz="3600">
                <a:solidFill>
                  <a:schemeClr val="tx2"/>
                </a:solidFill>
                <a:latin typeface="Verdana" pitchFamily="34" charset="0"/>
              </a:defRPr>
            </a:lvl7pPr>
            <a:lvl8pPr marL="3429000" indent="-228600" eaLnBrk="0" fontAlgn="base" hangingPunct="0">
              <a:spcBef>
                <a:spcPct val="0"/>
              </a:spcBef>
              <a:spcAft>
                <a:spcPct val="0"/>
              </a:spcAft>
              <a:defRPr sz="3600">
                <a:solidFill>
                  <a:schemeClr val="tx2"/>
                </a:solidFill>
                <a:latin typeface="Verdana" pitchFamily="34" charset="0"/>
              </a:defRPr>
            </a:lvl8pPr>
            <a:lvl9pPr marL="3886200" indent="-228600" eaLnBrk="0" fontAlgn="base" hangingPunct="0">
              <a:spcBef>
                <a:spcPct val="0"/>
              </a:spcBef>
              <a:spcAft>
                <a:spcPct val="0"/>
              </a:spcAft>
              <a:defRPr sz="3600">
                <a:solidFill>
                  <a:schemeClr val="tx2"/>
                </a:solidFill>
                <a:latin typeface="Verdana" pitchFamily="34" charset="0"/>
              </a:defRPr>
            </a:lvl9pPr>
          </a:lstStyle>
          <a:p>
            <a:pPr eaLnBrk="1" hangingPunct="1">
              <a:defRPr/>
            </a:pPr>
            <a:endParaRPr lang="en-GB" altLang="en-US">
              <a:solidFill>
                <a:srgbClr val="000000"/>
              </a:solidFill>
              <a:cs typeface="Arial" pitchFamily="34" charset="0"/>
            </a:endParaRPr>
          </a:p>
        </p:txBody>
      </p:sp>
      <p:sp>
        <p:nvSpPr>
          <p:cNvPr id="1028" name="Rectangle 2"/>
          <p:cNvSpPr>
            <a:spLocks noGrp="1" noChangeArrowheads="1"/>
          </p:cNvSpPr>
          <p:nvPr>
            <p:ph type="title"/>
          </p:nvPr>
        </p:nvSpPr>
        <p:spPr bwMode="auto">
          <a:xfrm>
            <a:off x="457200" y="274638"/>
            <a:ext cx="785971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title style</a:t>
            </a:r>
          </a:p>
        </p:txBody>
      </p:sp>
      <p:sp>
        <p:nvSpPr>
          <p:cNvPr id="1029" name="Rectangle 3"/>
          <p:cNvSpPr>
            <a:spLocks noGrp="1" noChangeArrowheads="1"/>
          </p:cNvSpPr>
          <p:nvPr>
            <p:ph type="body" idx="1"/>
          </p:nvPr>
        </p:nvSpPr>
        <p:spPr bwMode="auto">
          <a:xfrm>
            <a:off x="457200" y="1600200"/>
            <a:ext cx="78597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8196" name="Rectangle 4"/>
          <p:cNvSpPr>
            <a:spLocks noGrp="1" noChangeArrowheads="1"/>
          </p:cNvSpPr>
          <p:nvPr>
            <p:ph type="dt" sz="half" idx="2"/>
          </p:nvPr>
        </p:nvSpPr>
        <p:spPr bwMode="auto">
          <a:xfrm>
            <a:off x="468313"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cs typeface="+mn-cs"/>
              </a:defRPr>
            </a:lvl1pPr>
          </a:lstStyle>
          <a:p>
            <a:pPr>
              <a:defRPr/>
            </a:pPr>
            <a:endParaRPr lang="en-GB">
              <a:solidFill>
                <a:srgbClr val="000000"/>
              </a:solidFill>
            </a:endParaRPr>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cs typeface="+mn-cs"/>
              </a:defRPr>
            </a:lvl1pPr>
          </a:lstStyle>
          <a:p>
            <a:pPr>
              <a:defRPr/>
            </a:pPr>
            <a:endParaRPr lang="en-GB">
              <a:solidFill>
                <a:srgbClr val="000000"/>
              </a:solidFill>
            </a:endParaRPr>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cs typeface="+mn-cs"/>
              </a:defRPr>
            </a:lvl1pPr>
          </a:lstStyle>
          <a:p>
            <a:pPr>
              <a:defRPr/>
            </a:pPr>
            <a:fld id="{B0FD6235-FAD1-4D68-9A8E-AE082F46AF1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811071178"/>
      </p:ext>
    </p:extLst>
  </p:cSld>
  <p:clrMap bg1="lt1" tx1="dk1" bg2="lt2" tx2="dk2" accent1="accent1" accent2="accent2" accent3="accent3" accent4="accent4" accent5="accent5" accent6="accent6" hlink="hlink" folHlink="folHlink"/>
  <p:sldLayoutIdLst>
    <p:sldLayoutId id="2147484574" r:id="rId1"/>
    <p:sldLayoutId id="2147484575" r:id="rId2"/>
    <p:sldLayoutId id="2147484576" r:id="rId3"/>
    <p:sldLayoutId id="2147484577" r:id="rId4"/>
    <p:sldLayoutId id="2147484578" r:id="rId5"/>
    <p:sldLayoutId id="2147484579" r:id="rId6"/>
    <p:sldLayoutId id="2147484580" r:id="rId7"/>
    <p:sldLayoutId id="2147484581" r:id="rId8"/>
    <p:sldLayoutId id="2147484582" r:id="rId9"/>
    <p:sldLayoutId id="2147484583" r:id="rId10"/>
    <p:sldLayoutId id="2147484584" r:id="rId11"/>
    <p:sldLayoutId id="2147484585" r:id="rId12"/>
  </p:sldLayoutIdLst>
  <p:transition>
    <p:cut thruBlk="1"/>
  </p:transition>
  <p:txStyles>
    <p:titleStyle>
      <a:lvl1pPr algn="l" rtl="0" eaLnBrk="0" fontAlgn="base" hangingPunct="0">
        <a:spcBef>
          <a:spcPct val="0"/>
        </a:spcBef>
        <a:spcAft>
          <a:spcPct val="0"/>
        </a:spcAft>
        <a:defRPr sz="3000" b="1">
          <a:solidFill>
            <a:srgbClr val="497593"/>
          </a:solidFill>
          <a:latin typeface="+mj-lt"/>
          <a:ea typeface="+mj-ea"/>
          <a:cs typeface="+mj-cs"/>
        </a:defRPr>
      </a:lvl1pPr>
      <a:lvl2pPr algn="l" rtl="0" eaLnBrk="0" fontAlgn="base" hangingPunct="0">
        <a:spcBef>
          <a:spcPct val="0"/>
        </a:spcBef>
        <a:spcAft>
          <a:spcPct val="0"/>
        </a:spcAft>
        <a:defRPr sz="3000" b="1">
          <a:solidFill>
            <a:srgbClr val="497593"/>
          </a:solidFill>
          <a:latin typeface="Verdana" pitchFamily="34" charset="0"/>
        </a:defRPr>
      </a:lvl2pPr>
      <a:lvl3pPr algn="l" rtl="0" eaLnBrk="0" fontAlgn="base" hangingPunct="0">
        <a:spcBef>
          <a:spcPct val="0"/>
        </a:spcBef>
        <a:spcAft>
          <a:spcPct val="0"/>
        </a:spcAft>
        <a:defRPr sz="3000" b="1">
          <a:solidFill>
            <a:srgbClr val="497593"/>
          </a:solidFill>
          <a:latin typeface="Verdana" pitchFamily="34" charset="0"/>
        </a:defRPr>
      </a:lvl3pPr>
      <a:lvl4pPr algn="l" rtl="0" eaLnBrk="0" fontAlgn="base" hangingPunct="0">
        <a:spcBef>
          <a:spcPct val="0"/>
        </a:spcBef>
        <a:spcAft>
          <a:spcPct val="0"/>
        </a:spcAft>
        <a:defRPr sz="3000" b="1">
          <a:solidFill>
            <a:srgbClr val="497593"/>
          </a:solidFill>
          <a:latin typeface="Verdana" pitchFamily="34" charset="0"/>
        </a:defRPr>
      </a:lvl4pPr>
      <a:lvl5pPr algn="l" rtl="0" eaLnBrk="0" fontAlgn="base" hangingPunct="0">
        <a:spcBef>
          <a:spcPct val="0"/>
        </a:spcBef>
        <a:spcAft>
          <a:spcPct val="0"/>
        </a:spcAft>
        <a:defRPr sz="3000" b="1">
          <a:solidFill>
            <a:srgbClr val="497593"/>
          </a:solidFill>
          <a:latin typeface="Verdana" pitchFamily="34" charset="0"/>
        </a:defRPr>
      </a:lvl5pPr>
      <a:lvl6pPr marL="457200" algn="l" rtl="0" fontAlgn="base">
        <a:spcBef>
          <a:spcPct val="0"/>
        </a:spcBef>
        <a:spcAft>
          <a:spcPct val="0"/>
        </a:spcAft>
        <a:defRPr sz="3000" b="1">
          <a:solidFill>
            <a:srgbClr val="7C6A55"/>
          </a:solidFill>
          <a:latin typeface="Verdana" pitchFamily="34" charset="0"/>
        </a:defRPr>
      </a:lvl6pPr>
      <a:lvl7pPr marL="914400" algn="l" rtl="0" fontAlgn="base">
        <a:spcBef>
          <a:spcPct val="0"/>
        </a:spcBef>
        <a:spcAft>
          <a:spcPct val="0"/>
        </a:spcAft>
        <a:defRPr sz="3000" b="1">
          <a:solidFill>
            <a:srgbClr val="7C6A55"/>
          </a:solidFill>
          <a:latin typeface="Verdana" pitchFamily="34" charset="0"/>
        </a:defRPr>
      </a:lvl7pPr>
      <a:lvl8pPr marL="1371600" algn="l" rtl="0" fontAlgn="base">
        <a:spcBef>
          <a:spcPct val="0"/>
        </a:spcBef>
        <a:spcAft>
          <a:spcPct val="0"/>
        </a:spcAft>
        <a:defRPr sz="3000" b="1">
          <a:solidFill>
            <a:srgbClr val="7C6A55"/>
          </a:solidFill>
          <a:latin typeface="Verdana" pitchFamily="34" charset="0"/>
        </a:defRPr>
      </a:lvl8pPr>
      <a:lvl9pPr marL="1828800" algn="l" rtl="0" fontAlgn="base">
        <a:spcBef>
          <a:spcPct val="0"/>
        </a:spcBef>
        <a:spcAft>
          <a:spcPct val="0"/>
        </a:spcAft>
        <a:defRPr sz="3000" b="1">
          <a:solidFill>
            <a:srgbClr val="7C6A55"/>
          </a:solidFill>
          <a:latin typeface="Verdana" pitchFamily="34" charset="0"/>
        </a:defRPr>
      </a:lvl9pPr>
    </p:titleStyle>
    <p:bodyStyle>
      <a:lvl1pPr marL="342900" indent="-342900" algn="l" rtl="0" eaLnBrk="0" fontAlgn="base" hangingPunct="0">
        <a:spcBef>
          <a:spcPct val="20000"/>
        </a:spcBef>
        <a:spcAft>
          <a:spcPct val="0"/>
        </a:spcAft>
        <a:buClr>
          <a:srgbClr val="497593"/>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497593"/>
        </a:buClr>
        <a:buChar char="–"/>
        <a:defRPr sz="2000">
          <a:solidFill>
            <a:schemeClr val="tx1"/>
          </a:solidFill>
          <a:latin typeface="+mn-lt"/>
        </a:defRPr>
      </a:lvl2pPr>
      <a:lvl3pPr marL="1143000" indent="-228600" algn="l" rtl="0" eaLnBrk="0" fontAlgn="base" hangingPunct="0">
        <a:spcBef>
          <a:spcPct val="20000"/>
        </a:spcBef>
        <a:spcAft>
          <a:spcPct val="0"/>
        </a:spcAft>
        <a:buClr>
          <a:srgbClr val="497593"/>
        </a:buClr>
        <a:buChar char="•"/>
        <a:defRPr sz="2000">
          <a:solidFill>
            <a:schemeClr val="tx1"/>
          </a:solidFill>
          <a:latin typeface="+mn-lt"/>
        </a:defRPr>
      </a:lvl3pPr>
      <a:lvl4pPr marL="1600200" indent="-228600" algn="l" rtl="0" eaLnBrk="0" fontAlgn="base" hangingPunct="0">
        <a:spcBef>
          <a:spcPct val="20000"/>
        </a:spcBef>
        <a:spcAft>
          <a:spcPct val="0"/>
        </a:spcAft>
        <a:buClr>
          <a:srgbClr val="497593"/>
        </a:buClr>
        <a:buChar char="–"/>
        <a:defRPr sz="2000">
          <a:solidFill>
            <a:schemeClr val="tx1"/>
          </a:solidFill>
          <a:latin typeface="+mn-lt"/>
        </a:defRPr>
      </a:lvl4pPr>
      <a:lvl5pPr marL="2057400" indent="-228600" algn="l" rtl="0" eaLnBrk="0" fontAlgn="base" hangingPunct="0">
        <a:spcBef>
          <a:spcPct val="20000"/>
        </a:spcBef>
        <a:spcAft>
          <a:spcPct val="0"/>
        </a:spcAft>
        <a:buClr>
          <a:srgbClr val="497593"/>
        </a:buClr>
        <a:buChar char="»"/>
        <a:defRPr sz="2000">
          <a:solidFill>
            <a:schemeClr val="tx1"/>
          </a:solidFill>
          <a:latin typeface="+mn-lt"/>
        </a:defRPr>
      </a:lvl5pPr>
      <a:lvl6pPr marL="2514600" indent="-228600" algn="l" rtl="0" fontAlgn="base">
        <a:spcBef>
          <a:spcPct val="20000"/>
        </a:spcBef>
        <a:spcAft>
          <a:spcPct val="0"/>
        </a:spcAft>
        <a:buClr>
          <a:srgbClr val="7C6A55"/>
        </a:buClr>
        <a:buChar char="»"/>
        <a:defRPr sz="2000">
          <a:solidFill>
            <a:schemeClr val="tx1"/>
          </a:solidFill>
          <a:latin typeface="+mn-lt"/>
        </a:defRPr>
      </a:lvl6pPr>
      <a:lvl7pPr marL="2971800" indent="-228600" algn="l" rtl="0" fontAlgn="base">
        <a:spcBef>
          <a:spcPct val="20000"/>
        </a:spcBef>
        <a:spcAft>
          <a:spcPct val="0"/>
        </a:spcAft>
        <a:buClr>
          <a:srgbClr val="7C6A55"/>
        </a:buClr>
        <a:buChar char="»"/>
        <a:defRPr sz="2000">
          <a:solidFill>
            <a:schemeClr val="tx1"/>
          </a:solidFill>
          <a:latin typeface="+mn-lt"/>
        </a:defRPr>
      </a:lvl7pPr>
      <a:lvl8pPr marL="3429000" indent="-228600" algn="l" rtl="0" fontAlgn="base">
        <a:spcBef>
          <a:spcPct val="20000"/>
        </a:spcBef>
        <a:spcAft>
          <a:spcPct val="0"/>
        </a:spcAft>
        <a:buClr>
          <a:srgbClr val="7C6A55"/>
        </a:buClr>
        <a:buChar char="»"/>
        <a:defRPr sz="2000">
          <a:solidFill>
            <a:schemeClr val="tx1"/>
          </a:solidFill>
          <a:latin typeface="+mn-lt"/>
        </a:defRPr>
      </a:lvl8pPr>
      <a:lvl9pPr marL="3886200" indent="-228600" algn="l" rtl="0" fontAlgn="base">
        <a:spcBef>
          <a:spcPct val="20000"/>
        </a:spcBef>
        <a:spcAft>
          <a:spcPct val="0"/>
        </a:spcAft>
        <a:buClr>
          <a:srgbClr val="7C6A55"/>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2" descr="Picture1"/>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468313" y="6165850"/>
            <a:ext cx="143827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AutoShape 11"/>
          <p:cNvSpPr>
            <a:spLocks noChangeArrowheads="1"/>
          </p:cNvSpPr>
          <p:nvPr userDrawn="1"/>
        </p:nvSpPr>
        <p:spPr bwMode="auto">
          <a:xfrm rot="10800000">
            <a:off x="8388350" y="0"/>
            <a:ext cx="755650" cy="2060575"/>
          </a:xfrm>
          <a:prstGeom prst="rtTriangle">
            <a:avLst/>
          </a:prstGeom>
          <a:solidFill>
            <a:srgbClr val="497593"/>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3600">
                <a:solidFill>
                  <a:schemeClr val="tx2"/>
                </a:solidFill>
                <a:latin typeface="Verdana" pitchFamily="34" charset="0"/>
              </a:defRPr>
            </a:lvl1pPr>
            <a:lvl2pPr marL="742950" indent="-285750" eaLnBrk="0" hangingPunct="0">
              <a:defRPr sz="3600">
                <a:solidFill>
                  <a:schemeClr val="tx2"/>
                </a:solidFill>
                <a:latin typeface="Verdana" pitchFamily="34" charset="0"/>
              </a:defRPr>
            </a:lvl2pPr>
            <a:lvl3pPr marL="1143000" indent="-228600" eaLnBrk="0" hangingPunct="0">
              <a:defRPr sz="3600">
                <a:solidFill>
                  <a:schemeClr val="tx2"/>
                </a:solidFill>
                <a:latin typeface="Verdana" pitchFamily="34" charset="0"/>
              </a:defRPr>
            </a:lvl3pPr>
            <a:lvl4pPr marL="1600200" indent="-228600" eaLnBrk="0" hangingPunct="0">
              <a:defRPr sz="3600">
                <a:solidFill>
                  <a:schemeClr val="tx2"/>
                </a:solidFill>
                <a:latin typeface="Verdana" pitchFamily="34" charset="0"/>
              </a:defRPr>
            </a:lvl4pPr>
            <a:lvl5pPr marL="2057400" indent="-228600" eaLnBrk="0" hangingPunct="0">
              <a:defRPr sz="3600">
                <a:solidFill>
                  <a:schemeClr val="tx2"/>
                </a:solidFill>
                <a:latin typeface="Verdana" pitchFamily="34" charset="0"/>
              </a:defRPr>
            </a:lvl5pPr>
            <a:lvl6pPr marL="2514600" indent="-228600" eaLnBrk="0" fontAlgn="base" hangingPunct="0">
              <a:spcBef>
                <a:spcPct val="0"/>
              </a:spcBef>
              <a:spcAft>
                <a:spcPct val="0"/>
              </a:spcAft>
              <a:defRPr sz="3600">
                <a:solidFill>
                  <a:schemeClr val="tx2"/>
                </a:solidFill>
                <a:latin typeface="Verdana" pitchFamily="34" charset="0"/>
              </a:defRPr>
            </a:lvl6pPr>
            <a:lvl7pPr marL="2971800" indent="-228600" eaLnBrk="0" fontAlgn="base" hangingPunct="0">
              <a:spcBef>
                <a:spcPct val="0"/>
              </a:spcBef>
              <a:spcAft>
                <a:spcPct val="0"/>
              </a:spcAft>
              <a:defRPr sz="3600">
                <a:solidFill>
                  <a:schemeClr val="tx2"/>
                </a:solidFill>
                <a:latin typeface="Verdana" pitchFamily="34" charset="0"/>
              </a:defRPr>
            </a:lvl7pPr>
            <a:lvl8pPr marL="3429000" indent="-228600" eaLnBrk="0" fontAlgn="base" hangingPunct="0">
              <a:spcBef>
                <a:spcPct val="0"/>
              </a:spcBef>
              <a:spcAft>
                <a:spcPct val="0"/>
              </a:spcAft>
              <a:defRPr sz="3600">
                <a:solidFill>
                  <a:schemeClr val="tx2"/>
                </a:solidFill>
                <a:latin typeface="Verdana" pitchFamily="34" charset="0"/>
              </a:defRPr>
            </a:lvl8pPr>
            <a:lvl9pPr marL="3886200" indent="-228600" eaLnBrk="0" fontAlgn="base" hangingPunct="0">
              <a:spcBef>
                <a:spcPct val="0"/>
              </a:spcBef>
              <a:spcAft>
                <a:spcPct val="0"/>
              </a:spcAft>
              <a:defRPr sz="3600">
                <a:solidFill>
                  <a:schemeClr val="tx2"/>
                </a:solidFill>
                <a:latin typeface="Verdana" pitchFamily="34" charset="0"/>
              </a:defRPr>
            </a:lvl9pPr>
          </a:lstStyle>
          <a:p>
            <a:pPr eaLnBrk="1" hangingPunct="1">
              <a:defRPr/>
            </a:pPr>
            <a:endParaRPr lang="en-GB" altLang="en-US" smtClean="0">
              <a:solidFill>
                <a:srgbClr val="000000"/>
              </a:solidFill>
              <a:cs typeface="Arial" pitchFamily="34" charset="0"/>
            </a:endParaRPr>
          </a:p>
        </p:txBody>
      </p:sp>
      <p:sp>
        <p:nvSpPr>
          <p:cNvPr id="2052" name="Rectangle 2"/>
          <p:cNvSpPr>
            <a:spLocks noGrp="1" noChangeArrowheads="1"/>
          </p:cNvSpPr>
          <p:nvPr>
            <p:ph type="title"/>
          </p:nvPr>
        </p:nvSpPr>
        <p:spPr bwMode="auto">
          <a:xfrm>
            <a:off x="457200" y="274638"/>
            <a:ext cx="785971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title style</a:t>
            </a:r>
          </a:p>
        </p:txBody>
      </p:sp>
      <p:sp>
        <p:nvSpPr>
          <p:cNvPr id="2053" name="Rectangle 3"/>
          <p:cNvSpPr>
            <a:spLocks noGrp="1" noChangeArrowheads="1"/>
          </p:cNvSpPr>
          <p:nvPr>
            <p:ph type="body" idx="1"/>
          </p:nvPr>
        </p:nvSpPr>
        <p:spPr bwMode="auto">
          <a:xfrm>
            <a:off x="457200" y="1600200"/>
            <a:ext cx="78597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8196" name="Rectangle 4"/>
          <p:cNvSpPr>
            <a:spLocks noGrp="1" noChangeArrowheads="1"/>
          </p:cNvSpPr>
          <p:nvPr>
            <p:ph type="dt" sz="half" idx="2"/>
          </p:nvPr>
        </p:nvSpPr>
        <p:spPr bwMode="auto">
          <a:xfrm>
            <a:off x="468313"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mn-cs"/>
              </a:defRPr>
            </a:lvl1pPr>
          </a:lstStyle>
          <a:p>
            <a:pPr>
              <a:defRPr/>
            </a:pPr>
            <a:endParaRPr lang="en-GB"/>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mn-cs"/>
              </a:defRPr>
            </a:lvl1pPr>
          </a:lstStyle>
          <a:p>
            <a:pPr>
              <a:defRPr/>
            </a:pPr>
            <a:endParaRPr lang="en-GB"/>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mn-cs"/>
              </a:defRPr>
            </a:lvl1pPr>
          </a:lstStyle>
          <a:p>
            <a:pPr>
              <a:defRPr/>
            </a:pPr>
            <a:fld id="{10AC2F97-8378-4EF8-91B1-64727AD956B0}" type="slidenum">
              <a:rPr lang="en-GB"/>
              <a:pPr>
                <a:defRPr/>
              </a:pPr>
              <a:t>‹#›</a:t>
            </a:fld>
            <a:endParaRPr lang="en-GB"/>
          </a:p>
        </p:txBody>
      </p:sp>
    </p:spTree>
    <p:extLst>
      <p:ext uri="{BB962C8B-B14F-4D97-AF65-F5344CB8AC3E}">
        <p14:creationId xmlns:p14="http://schemas.microsoft.com/office/powerpoint/2010/main" val="616551758"/>
      </p:ext>
    </p:extLst>
  </p:cSld>
  <p:clrMap bg1="lt1" tx1="dk1" bg2="lt2" tx2="dk2" accent1="accent1" accent2="accent2" accent3="accent3" accent4="accent4" accent5="accent5" accent6="accent6" hlink="hlink" folHlink="folHlink"/>
  <p:sldLayoutIdLst>
    <p:sldLayoutId id="2147484587" r:id="rId1"/>
    <p:sldLayoutId id="2147484588" r:id="rId2"/>
    <p:sldLayoutId id="2147484589" r:id="rId3"/>
    <p:sldLayoutId id="2147484590" r:id="rId4"/>
    <p:sldLayoutId id="2147484591" r:id="rId5"/>
    <p:sldLayoutId id="2147484592" r:id="rId6"/>
    <p:sldLayoutId id="2147484593" r:id="rId7"/>
    <p:sldLayoutId id="2147484594" r:id="rId8"/>
    <p:sldLayoutId id="2147484595" r:id="rId9"/>
    <p:sldLayoutId id="2147484596" r:id="rId10"/>
    <p:sldLayoutId id="2147484597" r:id="rId11"/>
    <p:sldLayoutId id="2147484598" r:id="rId12"/>
    <p:sldLayoutId id="2147484599" r:id="rId13"/>
    <p:sldLayoutId id="2147484600" r:id="rId14"/>
  </p:sldLayoutIdLst>
  <p:transition>
    <p:cut thruBlk="1"/>
  </p:transition>
  <p:txStyles>
    <p:titleStyle>
      <a:lvl1pPr algn="l" rtl="0" eaLnBrk="0" fontAlgn="base" hangingPunct="0">
        <a:spcBef>
          <a:spcPct val="0"/>
        </a:spcBef>
        <a:spcAft>
          <a:spcPct val="0"/>
        </a:spcAft>
        <a:defRPr sz="3000" b="1">
          <a:solidFill>
            <a:srgbClr val="497593"/>
          </a:solidFill>
          <a:latin typeface="+mj-lt"/>
          <a:ea typeface="+mj-ea"/>
          <a:cs typeface="+mj-cs"/>
        </a:defRPr>
      </a:lvl1pPr>
      <a:lvl2pPr algn="l" rtl="0" eaLnBrk="0" fontAlgn="base" hangingPunct="0">
        <a:spcBef>
          <a:spcPct val="0"/>
        </a:spcBef>
        <a:spcAft>
          <a:spcPct val="0"/>
        </a:spcAft>
        <a:defRPr sz="3000" b="1">
          <a:solidFill>
            <a:srgbClr val="497593"/>
          </a:solidFill>
          <a:latin typeface="Verdana" pitchFamily="34" charset="0"/>
        </a:defRPr>
      </a:lvl2pPr>
      <a:lvl3pPr algn="l" rtl="0" eaLnBrk="0" fontAlgn="base" hangingPunct="0">
        <a:spcBef>
          <a:spcPct val="0"/>
        </a:spcBef>
        <a:spcAft>
          <a:spcPct val="0"/>
        </a:spcAft>
        <a:defRPr sz="3000" b="1">
          <a:solidFill>
            <a:srgbClr val="497593"/>
          </a:solidFill>
          <a:latin typeface="Verdana" pitchFamily="34" charset="0"/>
        </a:defRPr>
      </a:lvl3pPr>
      <a:lvl4pPr algn="l" rtl="0" eaLnBrk="0" fontAlgn="base" hangingPunct="0">
        <a:spcBef>
          <a:spcPct val="0"/>
        </a:spcBef>
        <a:spcAft>
          <a:spcPct val="0"/>
        </a:spcAft>
        <a:defRPr sz="3000" b="1">
          <a:solidFill>
            <a:srgbClr val="497593"/>
          </a:solidFill>
          <a:latin typeface="Verdana" pitchFamily="34" charset="0"/>
        </a:defRPr>
      </a:lvl4pPr>
      <a:lvl5pPr algn="l" rtl="0" eaLnBrk="0" fontAlgn="base" hangingPunct="0">
        <a:spcBef>
          <a:spcPct val="0"/>
        </a:spcBef>
        <a:spcAft>
          <a:spcPct val="0"/>
        </a:spcAft>
        <a:defRPr sz="3000" b="1">
          <a:solidFill>
            <a:srgbClr val="497593"/>
          </a:solidFill>
          <a:latin typeface="Verdana" pitchFamily="34" charset="0"/>
        </a:defRPr>
      </a:lvl5pPr>
      <a:lvl6pPr marL="457200" algn="l" rtl="0" fontAlgn="base">
        <a:spcBef>
          <a:spcPct val="0"/>
        </a:spcBef>
        <a:spcAft>
          <a:spcPct val="0"/>
        </a:spcAft>
        <a:defRPr sz="3000" b="1">
          <a:solidFill>
            <a:srgbClr val="7C6A55"/>
          </a:solidFill>
          <a:latin typeface="Verdana" pitchFamily="34" charset="0"/>
        </a:defRPr>
      </a:lvl6pPr>
      <a:lvl7pPr marL="914400" algn="l" rtl="0" fontAlgn="base">
        <a:spcBef>
          <a:spcPct val="0"/>
        </a:spcBef>
        <a:spcAft>
          <a:spcPct val="0"/>
        </a:spcAft>
        <a:defRPr sz="3000" b="1">
          <a:solidFill>
            <a:srgbClr val="7C6A55"/>
          </a:solidFill>
          <a:latin typeface="Verdana" pitchFamily="34" charset="0"/>
        </a:defRPr>
      </a:lvl7pPr>
      <a:lvl8pPr marL="1371600" algn="l" rtl="0" fontAlgn="base">
        <a:spcBef>
          <a:spcPct val="0"/>
        </a:spcBef>
        <a:spcAft>
          <a:spcPct val="0"/>
        </a:spcAft>
        <a:defRPr sz="3000" b="1">
          <a:solidFill>
            <a:srgbClr val="7C6A55"/>
          </a:solidFill>
          <a:latin typeface="Verdana" pitchFamily="34" charset="0"/>
        </a:defRPr>
      </a:lvl8pPr>
      <a:lvl9pPr marL="1828800" algn="l" rtl="0" fontAlgn="base">
        <a:spcBef>
          <a:spcPct val="0"/>
        </a:spcBef>
        <a:spcAft>
          <a:spcPct val="0"/>
        </a:spcAft>
        <a:defRPr sz="3000" b="1">
          <a:solidFill>
            <a:srgbClr val="7C6A55"/>
          </a:solidFill>
          <a:latin typeface="Verdana" pitchFamily="34" charset="0"/>
        </a:defRPr>
      </a:lvl9pPr>
    </p:titleStyle>
    <p:bodyStyle>
      <a:lvl1pPr marL="342900" indent="-342900" algn="l" rtl="0" eaLnBrk="0" fontAlgn="base" hangingPunct="0">
        <a:spcBef>
          <a:spcPct val="20000"/>
        </a:spcBef>
        <a:spcAft>
          <a:spcPct val="0"/>
        </a:spcAft>
        <a:buClr>
          <a:srgbClr val="497593"/>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497593"/>
        </a:buClr>
        <a:buChar char="–"/>
        <a:defRPr sz="2000">
          <a:solidFill>
            <a:schemeClr val="tx1"/>
          </a:solidFill>
          <a:latin typeface="+mn-lt"/>
        </a:defRPr>
      </a:lvl2pPr>
      <a:lvl3pPr marL="1143000" indent="-228600" algn="l" rtl="0" eaLnBrk="0" fontAlgn="base" hangingPunct="0">
        <a:spcBef>
          <a:spcPct val="20000"/>
        </a:spcBef>
        <a:spcAft>
          <a:spcPct val="0"/>
        </a:spcAft>
        <a:buClr>
          <a:srgbClr val="497593"/>
        </a:buClr>
        <a:buChar char="•"/>
        <a:defRPr sz="2000">
          <a:solidFill>
            <a:schemeClr val="tx1"/>
          </a:solidFill>
          <a:latin typeface="+mn-lt"/>
        </a:defRPr>
      </a:lvl3pPr>
      <a:lvl4pPr marL="1600200" indent="-228600" algn="l" rtl="0" eaLnBrk="0" fontAlgn="base" hangingPunct="0">
        <a:spcBef>
          <a:spcPct val="20000"/>
        </a:spcBef>
        <a:spcAft>
          <a:spcPct val="0"/>
        </a:spcAft>
        <a:buClr>
          <a:srgbClr val="497593"/>
        </a:buClr>
        <a:buChar char="–"/>
        <a:defRPr sz="2000">
          <a:solidFill>
            <a:schemeClr val="tx1"/>
          </a:solidFill>
          <a:latin typeface="+mn-lt"/>
        </a:defRPr>
      </a:lvl4pPr>
      <a:lvl5pPr marL="2057400" indent="-228600" algn="l" rtl="0" eaLnBrk="0" fontAlgn="base" hangingPunct="0">
        <a:spcBef>
          <a:spcPct val="20000"/>
        </a:spcBef>
        <a:spcAft>
          <a:spcPct val="0"/>
        </a:spcAft>
        <a:buClr>
          <a:srgbClr val="497593"/>
        </a:buClr>
        <a:buChar char="»"/>
        <a:defRPr sz="2000">
          <a:solidFill>
            <a:schemeClr val="tx1"/>
          </a:solidFill>
          <a:latin typeface="+mn-lt"/>
        </a:defRPr>
      </a:lvl5pPr>
      <a:lvl6pPr marL="2514600" indent="-228600" algn="l" rtl="0" fontAlgn="base">
        <a:spcBef>
          <a:spcPct val="20000"/>
        </a:spcBef>
        <a:spcAft>
          <a:spcPct val="0"/>
        </a:spcAft>
        <a:buClr>
          <a:srgbClr val="7C6A55"/>
        </a:buClr>
        <a:buChar char="»"/>
        <a:defRPr sz="2000">
          <a:solidFill>
            <a:schemeClr val="tx1"/>
          </a:solidFill>
          <a:latin typeface="+mn-lt"/>
        </a:defRPr>
      </a:lvl6pPr>
      <a:lvl7pPr marL="2971800" indent="-228600" algn="l" rtl="0" fontAlgn="base">
        <a:spcBef>
          <a:spcPct val="20000"/>
        </a:spcBef>
        <a:spcAft>
          <a:spcPct val="0"/>
        </a:spcAft>
        <a:buClr>
          <a:srgbClr val="7C6A55"/>
        </a:buClr>
        <a:buChar char="»"/>
        <a:defRPr sz="2000">
          <a:solidFill>
            <a:schemeClr val="tx1"/>
          </a:solidFill>
          <a:latin typeface="+mn-lt"/>
        </a:defRPr>
      </a:lvl7pPr>
      <a:lvl8pPr marL="3429000" indent="-228600" algn="l" rtl="0" fontAlgn="base">
        <a:spcBef>
          <a:spcPct val="20000"/>
        </a:spcBef>
        <a:spcAft>
          <a:spcPct val="0"/>
        </a:spcAft>
        <a:buClr>
          <a:srgbClr val="7C6A55"/>
        </a:buClr>
        <a:buChar char="»"/>
        <a:defRPr sz="2000">
          <a:solidFill>
            <a:schemeClr val="tx1"/>
          </a:solidFill>
          <a:latin typeface="+mn-lt"/>
        </a:defRPr>
      </a:lvl8pPr>
      <a:lvl9pPr marL="3886200" indent="-228600" algn="l" rtl="0" fontAlgn="base">
        <a:spcBef>
          <a:spcPct val="20000"/>
        </a:spcBef>
        <a:spcAft>
          <a:spcPct val="0"/>
        </a:spcAft>
        <a:buClr>
          <a:srgbClr val="7C6A55"/>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2" descr="Picture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8313" y="6165850"/>
            <a:ext cx="143827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AutoShape 11"/>
          <p:cNvSpPr>
            <a:spLocks noChangeArrowheads="1"/>
          </p:cNvSpPr>
          <p:nvPr/>
        </p:nvSpPr>
        <p:spPr bwMode="auto">
          <a:xfrm rot="10800000">
            <a:off x="8388350" y="0"/>
            <a:ext cx="755650" cy="2060575"/>
          </a:xfrm>
          <a:prstGeom prst="rtTriangle">
            <a:avLst/>
          </a:prstGeom>
          <a:solidFill>
            <a:srgbClr val="497593"/>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3600">
                <a:solidFill>
                  <a:schemeClr val="tx2"/>
                </a:solidFill>
                <a:latin typeface="Verdana" pitchFamily="34" charset="0"/>
              </a:defRPr>
            </a:lvl1pPr>
            <a:lvl2pPr marL="742950" indent="-285750" eaLnBrk="0" hangingPunct="0">
              <a:defRPr sz="3600">
                <a:solidFill>
                  <a:schemeClr val="tx2"/>
                </a:solidFill>
                <a:latin typeface="Verdana" pitchFamily="34" charset="0"/>
              </a:defRPr>
            </a:lvl2pPr>
            <a:lvl3pPr marL="1143000" indent="-228600" eaLnBrk="0" hangingPunct="0">
              <a:defRPr sz="3600">
                <a:solidFill>
                  <a:schemeClr val="tx2"/>
                </a:solidFill>
                <a:latin typeface="Verdana" pitchFamily="34" charset="0"/>
              </a:defRPr>
            </a:lvl3pPr>
            <a:lvl4pPr marL="1600200" indent="-228600" eaLnBrk="0" hangingPunct="0">
              <a:defRPr sz="3600">
                <a:solidFill>
                  <a:schemeClr val="tx2"/>
                </a:solidFill>
                <a:latin typeface="Verdana" pitchFamily="34" charset="0"/>
              </a:defRPr>
            </a:lvl4pPr>
            <a:lvl5pPr marL="2057400" indent="-228600" eaLnBrk="0" hangingPunct="0">
              <a:defRPr sz="3600">
                <a:solidFill>
                  <a:schemeClr val="tx2"/>
                </a:solidFill>
                <a:latin typeface="Verdana" pitchFamily="34" charset="0"/>
              </a:defRPr>
            </a:lvl5pPr>
            <a:lvl6pPr marL="2514600" indent="-228600" eaLnBrk="0" fontAlgn="base" hangingPunct="0">
              <a:spcBef>
                <a:spcPct val="0"/>
              </a:spcBef>
              <a:spcAft>
                <a:spcPct val="0"/>
              </a:spcAft>
              <a:defRPr sz="3600">
                <a:solidFill>
                  <a:schemeClr val="tx2"/>
                </a:solidFill>
                <a:latin typeface="Verdana" pitchFamily="34" charset="0"/>
              </a:defRPr>
            </a:lvl6pPr>
            <a:lvl7pPr marL="2971800" indent="-228600" eaLnBrk="0" fontAlgn="base" hangingPunct="0">
              <a:spcBef>
                <a:spcPct val="0"/>
              </a:spcBef>
              <a:spcAft>
                <a:spcPct val="0"/>
              </a:spcAft>
              <a:defRPr sz="3600">
                <a:solidFill>
                  <a:schemeClr val="tx2"/>
                </a:solidFill>
                <a:latin typeface="Verdana" pitchFamily="34" charset="0"/>
              </a:defRPr>
            </a:lvl7pPr>
            <a:lvl8pPr marL="3429000" indent="-228600" eaLnBrk="0" fontAlgn="base" hangingPunct="0">
              <a:spcBef>
                <a:spcPct val="0"/>
              </a:spcBef>
              <a:spcAft>
                <a:spcPct val="0"/>
              </a:spcAft>
              <a:defRPr sz="3600">
                <a:solidFill>
                  <a:schemeClr val="tx2"/>
                </a:solidFill>
                <a:latin typeface="Verdana" pitchFamily="34" charset="0"/>
              </a:defRPr>
            </a:lvl8pPr>
            <a:lvl9pPr marL="3886200" indent="-228600" eaLnBrk="0" fontAlgn="base" hangingPunct="0">
              <a:spcBef>
                <a:spcPct val="0"/>
              </a:spcBef>
              <a:spcAft>
                <a:spcPct val="0"/>
              </a:spcAft>
              <a:defRPr sz="3600">
                <a:solidFill>
                  <a:schemeClr val="tx2"/>
                </a:solidFill>
                <a:latin typeface="Verdana" pitchFamily="34" charset="0"/>
              </a:defRPr>
            </a:lvl9pPr>
          </a:lstStyle>
          <a:p>
            <a:pPr eaLnBrk="1" hangingPunct="1"/>
            <a:endParaRPr lang="en-GB" altLang="en-US">
              <a:solidFill>
                <a:srgbClr val="000000"/>
              </a:solidFill>
              <a:cs typeface="+mn-cs"/>
            </a:endParaRPr>
          </a:p>
        </p:txBody>
      </p:sp>
      <p:sp>
        <p:nvSpPr>
          <p:cNvPr id="1028" name="Rectangle 2"/>
          <p:cNvSpPr>
            <a:spLocks noGrp="1" noChangeArrowheads="1"/>
          </p:cNvSpPr>
          <p:nvPr>
            <p:ph type="title"/>
          </p:nvPr>
        </p:nvSpPr>
        <p:spPr bwMode="auto">
          <a:xfrm>
            <a:off x="457200" y="274638"/>
            <a:ext cx="785971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endParaRPr lang="en-GB" altLang="en-US" smtClean="0"/>
          </a:p>
        </p:txBody>
      </p:sp>
      <p:sp>
        <p:nvSpPr>
          <p:cNvPr id="1029" name="Rectangle 3"/>
          <p:cNvSpPr>
            <a:spLocks noGrp="1" noChangeArrowheads="1"/>
          </p:cNvSpPr>
          <p:nvPr>
            <p:ph type="body" idx="1"/>
          </p:nvPr>
        </p:nvSpPr>
        <p:spPr bwMode="auto">
          <a:xfrm>
            <a:off x="457200" y="1600200"/>
            <a:ext cx="78597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8196" name="Rectangle 4"/>
          <p:cNvSpPr>
            <a:spLocks noGrp="1" noChangeArrowheads="1"/>
          </p:cNvSpPr>
          <p:nvPr>
            <p:ph type="dt" sz="half" idx="2"/>
          </p:nvPr>
        </p:nvSpPr>
        <p:spPr bwMode="auto">
          <a:xfrm>
            <a:off x="468313"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pPr>
              <a:defRPr/>
            </a:pPr>
            <a:endParaRPr lang="en-GB">
              <a:solidFill>
                <a:srgbClr val="000000"/>
              </a:solidFill>
              <a:cs typeface="+mn-cs"/>
            </a:endParaRPr>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pPr>
              <a:defRPr/>
            </a:pPr>
            <a:fld id="{4F2D9088-4510-4CAF-940B-DE628F0B0E77}" type="slidenum">
              <a:rPr lang="en-GB">
                <a:solidFill>
                  <a:srgbClr val="000000"/>
                </a:solidFill>
                <a:cs typeface="+mn-cs"/>
              </a:rPr>
              <a:pPr>
                <a:defRPr/>
              </a:pPr>
              <a:t>‹#›</a:t>
            </a:fld>
            <a:endParaRPr lang="en-GB">
              <a:solidFill>
                <a:srgbClr val="000000"/>
              </a:solidFill>
              <a:cs typeface="+mn-cs"/>
            </a:endParaRPr>
          </a:p>
        </p:txBody>
      </p:sp>
      <p:sp>
        <p:nvSpPr>
          <p:cNvPr id="1033" name="Text Box 4"/>
          <p:cNvSpPr txBox="1">
            <a:spLocks noChangeArrowheads="1"/>
          </p:cNvSpPr>
          <p:nvPr/>
        </p:nvSpPr>
        <p:spPr bwMode="auto">
          <a:xfrm>
            <a:off x="2987675" y="6453188"/>
            <a:ext cx="32400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3600">
                <a:solidFill>
                  <a:schemeClr val="tx2"/>
                </a:solidFill>
                <a:latin typeface="Verdana" pitchFamily="34" charset="0"/>
              </a:defRPr>
            </a:lvl1pPr>
            <a:lvl2pPr marL="742950" indent="-285750" eaLnBrk="0" hangingPunct="0">
              <a:defRPr sz="3600">
                <a:solidFill>
                  <a:schemeClr val="tx2"/>
                </a:solidFill>
                <a:latin typeface="Verdana" pitchFamily="34" charset="0"/>
              </a:defRPr>
            </a:lvl2pPr>
            <a:lvl3pPr marL="1143000" indent="-228600" eaLnBrk="0" hangingPunct="0">
              <a:defRPr sz="3600">
                <a:solidFill>
                  <a:schemeClr val="tx2"/>
                </a:solidFill>
                <a:latin typeface="Verdana" pitchFamily="34" charset="0"/>
              </a:defRPr>
            </a:lvl3pPr>
            <a:lvl4pPr marL="1600200" indent="-228600" eaLnBrk="0" hangingPunct="0">
              <a:defRPr sz="3600">
                <a:solidFill>
                  <a:schemeClr val="tx2"/>
                </a:solidFill>
                <a:latin typeface="Verdana" pitchFamily="34" charset="0"/>
              </a:defRPr>
            </a:lvl4pPr>
            <a:lvl5pPr marL="2057400" indent="-228600" eaLnBrk="0" hangingPunct="0">
              <a:defRPr sz="3600">
                <a:solidFill>
                  <a:schemeClr val="tx2"/>
                </a:solidFill>
                <a:latin typeface="Verdana" pitchFamily="34" charset="0"/>
              </a:defRPr>
            </a:lvl5pPr>
            <a:lvl6pPr marL="2514600" indent="-228600" eaLnBrk="0" fontAlgn="base" hangingPunct="0">
              <a:spcBef>
                <a:spcPct val="0"/>
              </a:spcBef>
              <a:spcAft>
                <a:spcPct val="0"/>
              </a:spcAft>
              <a:defRPr sz="3600">
                <a:solidFill>
                  <a:schemeClr val="tx2"/>
                </a:solidFill>
                <a:latin typeface="Verdana" pitchFamily="34" charset="0"/>
              </a:defRPr>
            </a:lvl6pPr>
            <a:lvl7pPr marL="2971800" indent="-228600" eaLnBrk="0" fontAlgn="base" hangingPunct="0">
              <a:spcBef>
                <a:spcPct val="0"/>
              </a:spcBef>
              <a:spcAft>
                <a:spcPct val="0"/>
              </a:spcAft>
              <a:defRPr sz="3600">
                <a:solidFill>
                  <a:schemeClr val="tx2"/>
                </a:solidFill>
                <a:latin typeface="Verdana" pitchFamily="34" charset="0"/>
              </a:defRPr>
            </a:lvl7pPr>
            <a:lvl8pPr marL="3429000" indent="-228600" eaLnBrk="0" fontAlgn="base" hangingPunct="0">
              <a:spcBef>
                <a:spcPct val="0"/>
              </a:spcBef>
              <a:spcAft>
                <a:spcPct val="0"/>
              </a:spcAft>
              <a:defRPr sz="3600">
                <a:solidFill>
                  <a:schemeClr val="tx2"/>
                </a:solidFill>
                <a:latin typeface="Verdana" pitchFamily="34" charset="0"/>
              </a:defRPr>
            </a:lvl8pPr>
            <a:lvl9pPr marL="3886200" indent="-228600" eaLnBrk="0" fontAlgn="base" hangingPunct="0">
              <a:spcBef>
                <a:spcPct val="0"/>
              </a:spcBef>
              <a:spcAft>
                <a:spcPct val="0"/>
              </a:spcAft>
              <a:defRPr sz="3600">
                <a:solidFill>
                  <a:schemeClr val="tx2"/>
                </a:solidFill>
                <a:latin typeface="Verdana" pitchFamily="34" charset="0"/>
              </a:defRPr>
            </a:lvl9pPr>
          </a:lstStyle>
          <a:p>
            <a:pPr algn="ctr" eaLnBrk="1" hangingPunct="1">
              <a:defRPr/>
            </a:pPr>
            <a:r>
              <a:rPr lang="en-GB" altLang="en-US" sz="1200" b="1" dirty="0" smtClean="0">
                <a:solidFill>
                  <a:srgbClr val="000000"/>
                </a:solidFill>
                <a:cs typeface="+mn-cs"/>
              </a:rPr>
              <a:t>SECURITY</a:t>
            </a:r>
            <a:r>
              <a:rPr lang="en-US" altLang="en-US" sz="1200" b="1" dirty="0" smtClean="0">
                <a:solidFill>
                  <a:srgbClr val="000000"/>
                </a:solidFill>
                <a:cs typeface="+mn-cs"/>
              </a:rPr>
              <a:t> </a:t>
            </a:r>
            <a:r>
              <a:rPr lang="en-US" sz="1200" b="1" dirty="0" smtClean="0">
                <a:solidFill>
                  <a:srgbClr val="000000"/>
                </a:solidFill>
                <a:cs typeface="+mn-cs"/>
              </a:rPr>
              <a:t>CLASSIFICATION</a:t>
            </a:r>
            <a:endParaRPr lang="en-GB" altLang="en-US" sz="1200" b="1" dirty="0" smtClean="0">
              <a:solidFill>
                <a:srgbClr val="000000"/>
              </a:solidFill>
              <a:cs typeface="+mn-cs"/>
            </a:endParaRPr>
          </a:p>
        </p:txBody>
      </p:sp>
      <p:sp>
        <p:nvSpPr>
          <p:cNvPr id="1034" name="Text Box 4"/>
          <p:cNvSpPr txBox="1">
            <a:spLocks noChangeArrowheads="1"/>
          </p:cNvSpPr>
          <p:nvPr/>
        </p:nvSpPr>
        <p:spPr bwMode="auto">
          <a:xfrm>
            <a:off x="2987675" y="44450"/>
            <a:ext cx="32400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3600">
                <a:solidFill>
                  <a:schemeClr val="tx2"/>
                </a:solidFill>
                <a:latin typeface="Verdana" pitchFamily="34" charset="0"/>
              </a:defRPr>
            </a:lvl1pPr>
            <a:lvl2pPr marL="742950" indent="-285750" eaLnBrk="0" hangingPunct="0">
              <a:defRPr sz="3600">
                <a:solidFill>
                  <a:schemeClr val="tx2"/>
                </a:solidFill>
                <a:latin typeface="Verdana" pitchFamily="34" charset="0"/>
              </a:defRPr>
            </a:lvl2pPr>
            <a:lvl3pPr marL="1143000" indent="-228600" eaLnBrk="0" hangingPunct="0">
              <a:defRPr sz="3600">
                <a:solidFill>
                  <a:schemeClr val="tx2"/>
                </a:solidFill>
                <a:latin typeface="Verdana" pitchFamily="34" charset="0"/>
              </a:defRPr>
            </a:lvl3pPr>
            <a:lvl4pPr marL="1600200" indent="-228600" eaLnBrk="0" hangingPunct="0">
              <a:defRPr sz="3600">
                <a:solidFill>
                  <a:schemeClr val="tx2"/>
                </a:solidFill>
                <a:latin typeface="Verdana" pitchFamily="34" charset="0"/>
              </a:defRPr>
            </a:lvl4pPr>
            <a:lvl5pPr marL="2057400" indent="-228600" eaLnBrk="0" hangingPunct="0">
              <a:defRPr sz="3600">
                <a:solidFill>
                  <a:schemeClr val="tx2"/>
                </a:solidFill>
                <a:latin typeface="Verdana" pitchFamily="34" charset="0"/>
              </a:defRPr>
            </a:lvl5pPr>
            <a:lvl6pPr marL="2514600" indent="-228600" eaLnBrk="0" fontAlgn="base" hangingPunct="0">
              <a:spcBef>
                <a:spcPct val="0"/>
              </a:spcBef>
              <a:spcAft>
                <a:spcPct val="0"/>
              </a:spcAft>
              <a:defRPr sz="3600">
                <a:solidFill>
                  <a:schemeClr val="tx2"/>
                </a:solidFill>
                <a:latin typeface="Verdana" pitchFamily="34" charset="0"/>
              </a:defRPr>
            </a:lvl6pPr>
            <a:lvl7pPr marL="2971800" indent="-228600" eaLnBrk="0" fontAlgn="base" hangingPunct="0">
              <a:spcBef>
                <a:spcPct val="0"/>
              </a:spcBef>
              <a:spcAft>
                <a:spcPct val="0"/>
              </a:spcAft>
              <a:defRPr sz="3600">
                <a:solidFill>
                  <a:schemeClr val="tx2"/>
                </a:solidFill>
                <a:latin typeface="Verdana" pitchFamily="34" charset="0"/>
              </a:defRPr>
            </a:lvl7pPr>
            <a:lvl8pPr marL="3429000" indent="-228600" eaLnBrk="0" fontAlgn="base" hangingPunct="0">
              <a:spcBef>
                <a:spcPct val="0"/>
              </a:spcBef>
              <a:spcAft>
                <a:spcPct val="0"/>
              </a:spcAft>
              <a:defRPr sz="3600">
                <a:solidFill>
                  <a:schemeClr val="tx2"/>
                </a:solidFill>
                <a:latin typeface="Verdana" pitchFamily="34" charset="0"/>
              </a:defRPr>
            </a:lvl8pPr>
            <a:lvl9pPr marL="3886200" indent="-228600" eaLnBrk="0" fontAlgn="base" hangingPunct="0">
              <a:spcBef>
                <a:spcPct val="0"/>
              </a:spcBef>
              <a:spcAft>
                <a:spcPct val="0"/>
              </a:spcAft>
              <a:defRPr sz="3600">
                <a:solidFill>
                  <a:schemeClr val="tx2"/>
                </a:solidFill>
                <a:latin typeface="Verdana" pitchFamily="34" charset="0"/>
              </a:defRPr>
            </a:lvl9pPr>
          </a:lstStyle>
          <a:p>
            <a:pPr algn="ctr" eaLnBrk="1" hangingPunct="1">
              <a:defRPr/>
            </a:pPr>
            <a:r>
              <a:rPr lang="en-GB" altLang="en-US" sz="1200" b="1" dirty="0" smtClean="0">
                <a:solidFill>
                  <a:srgbClr val="000000"/>
                </a:solidFill>
                <a:cs typeface="+mn-cs"/>
              </a:rPr>
              <a:t>SECURITY</a:t>
            </a:r>
            <a:r>
              <a:rPr lang="en-US" altLang="en-US" sz="1200" b="1" dirty="0" smtClean="0">
                <a:solidFill>
                  <a:srgbClr val="000000"/>
                </a:solidFill>
                <a:cs typeface="+mn-cs"/>
              </a:rPr>
              <a:t> </a:t>
            </a:r>
            <a:r>
              <a:rPr lang="en-US" sz="1200" b="1" dirty="0" smtClean="0">
                <a:solidFill>
                  <a:srgbClr val="000000"/>
                </a:solidFill>
                <a:cs typeface="+mn-cs"/>
              </a:rPr>
              <a:t>CLASSIFICATION</a:t>
            </a:r>
            <a:endParaRPr lang="en-GB" altLang="en-US" sz="1200" b="1" dirty="0" smtClean="0">
              <a:solidFill>
                <a:srgbClr val="000000"/>
              </a:solidFill>
              <a:cs typeface="+mn-cs"/>
            </a:endParaRPr>
          </a:p>
        </p:txBody>
      </p:sp>
    </p:spTree>
    <p:extLst>
      <p:ext uri="{BB962C8B-B14F-4D97-AF65-F5344CB8AC3E}">
        <p14:creationId xmlns:p14="http://schemas.microsoft.com/office/powerpoint/2010/main" val="3897092274"/>
      </p:ext>
    </p:extLst>
  </p:cSld>
  <p:clrMap bg1="lt1" tx1="dk1" bg2="lt2" tx2="dk2" accent1="accent1" accent2="accent2" accent3="accent3" accent4="accent4" accent5="accent5" accent6="accent6" hlink="hlink" folHlink="folHlink"/>
  <p:sldLayoutIdLst>
    <p:sldLayoutId id="2147484603" r:id="rId1"/>
    <p:sldLayoutId id="2147484604" r:id="rId2"/>
    <p:sldLayoutId id="2147484605" r:id="rId3"/>
    <p:sldLayoutId id="2147484606" r:id="rId4"/>
    <p:sldLayoutId id="2147484607" r:id="rId5"/>
    <p:sldLayoutId id="2147484608" r:id="rId6"/>
    <p:sldLayoutId id="2147484609" r:id="rId7"/>
    <p:sldLayoutId id="2147484610" r:id="rId8"/>
    <p:sldLayoutId id="2147484611" r:id="rId9"/>
    <p:sldLayoutId id="2147484612" r:id="rId10"/>
    <p:sldLayoutId id="2147484613" r:id="rId11"/>
  </p:sldLayoutIdLst>
  <p:txStyles>
    <p:titleStyle>
      <a:lvl1pPr algn="l" rtl="0" eaLnBrk="1" fontAlgn="base" hangingPunct="1">
        <a:spcBef>
          <a:spcPct val="0"/>
        </a:spcBef>
        <a:spcAft>
          <a:spcPct val="0"/>
        </a:spcAft>
        <a:defRPr sz="3000" b="1">
          <a:solidFill>
            <a:srgbClr val="497593"/>
          </a:solidFill>
          <a:latin typeface="+mj-lt"/>
          <a:ea typeface="+mj-ea"/>
          <a:cs typeface="+mj-cs"/>
        </a:defRPr>
      </a:lvl1pPr>
      <a:lvl2pPr algn="l" rtl="0" eaLnBrk="1" fontAlgn="base" hangingPunct="1">
        <a:spcBef>
          <a:spcPct val="0"/>
        </a:spcBef>
        <a:spcAft>
          <a:spcPct val="0"/>
        </a:spcAft>
        <a:defRPr sz="3000" b="1">
          <a:solidFill>
            <a:srgbClr val="497593"/>
          </a:solidFill>
          <a:latin typeface="Verdana" pitchFamily="34" charset="0"/>
        </a:defRPr>
      </a:lvl2pPr>
      <a:lvl3pPr algn="l" rtl="0" eaLnBrk="1" fontAlgn="base" hangingPunct="1">
        <a:spcBef>
          <a:spcPct val="0"/>
        </a:spcBef>
        <a:spcAft>
          <a:spcPct val="0"/>
        </a:spcAft>
        <a:defRPr sz="3000" b="1">
          <a:solidFill>
            <a:srgbClr val="497593"/>
          </a:solidFill>
          <a:latin typeface="Verdana" pitchFamily="34" charset="0"/>
        </a:defRPr>
      </a:lvl3pPr>
      <a:lvl4pPr algn="l" rtl="0" eaLnBrk="1" fontAlgn="base" hangingPunct="1">
        <a:spcBef>
          <a:spcPct val="0"/>
        </a:spcBef>
        <a:spcAft>
          <a:spcPct val="0"/>
        </a:spcAft>
        <a:defRPr sz="3000" b="1">
          <a:solidFill>
            <a:srgbClr val="497593"/>
          </a:solidFill>
          <a:latin typeface="Verdana" pitchFamily="34" charset="0"/>
        </a:defRPr>
      </a:lvl4pPr>
      <a:lvl5pPr algn="l" rtl="0" eaLnBrk="1" fontAlgn="base" hangingPunct="1">
        <a:spcBef>
          <a:spcPct val="0"/>
        </a:spcBef>
        <a:spcAft>
          <a:spcPct val="0"/>
        </a:spcAft>
        <a:defRPr sz="3000" b="1">
          <a:solidFill>
            <a:srgbClr val="497593"/>
          </a:solidFill>
          <a:latin typeface="Verdana" pitchFamily="34" charset="0"/>
        </a:defRPr>
      </a:lvl5pPr>
      <a:lvl6pPr marL="457200" algn="l" rtl="0" eaLnBrk="1" fontAlgn="base" hangingPunct="1">
        <a:spcBef>
          <a:spcPct val="0"/>
        </a:spcBef>
        <a:spcAft>
          <a:spcPct val="0"/>
        </a:spcAft>
        <a:defRPr sz="3000" b="1">
          <a:solidFill>
            <a:srgbClr val="7C6A55"/>
          </a:solidFill>
          <a:latin typeface="Verdana" pitchFamily="34" charset="0"/>
        </a:defRPr>
      </a:lvl6pPr>
      <a:lvl7pPr marL="914400" algn="l" rtl="0" eaLnBrk="1" fontAlgn="base" hangingPunct="1">
        <a:spcBef>
          <a:spcPct val="0"/>
        </a:spcBef>
        <a:spcAft>
          <a:spcPct val="0"/>
        </a:spcAft>
        <a:defRPr sz="3000" b="1">
          <a:solidFill>
            <a:srgbClr val="7C6A55"/>
          </a:solidFill>
          <a:latin typeface="Verdana" pitchFamily="34" charset="0"/>
        </a:defRPr>
      </a:lvl7pPr>
      <a:lvl8pPr marL="1371600" algn="l" rtl="0" eaLnBrk="1" fontAlgn="base" hangingPunct="1">
        <a:spcBef>
          <a:spcPct val="0"/>
        </a:spcBef>
        <a:spcAft>
          <a:spcPct val="0"/>
        </a:spcAft>
        <a:defRPr sz="3000" b="1">
          <a:solidFill>
            <a:srgbClr val="7C6A55"/>
          </a:solidFill>
          <a:latin typeface="Verdana" pitchFamily="34" charset="0"/>
        </a:defRPr>
      </a:lvl8pPr>
      <a:lvl9pPr marL="1828800" algn="l" rtl="0" eaLnBrk="1" fontAlgn="base" hangingPunct="1">
        <a:spcBef>
          <a:spcPct val="0"/>
        </a:spcBef>
        <a:spcAft>
          <a:spcPct val="0"/>
        </a:spcAft>
        <a:defRPr sz="3000" b="1">
          <a:solidFill>
            <a:srgbClr val="7C6A55"/>
          </a:solidFill>
          <a:latin typeface="Verdana" pitchFamily="34" charset="0"/>
        </a:defRPr>
      </a:lvl9pPr>
    </p:titleStyle>
    <p:bodyStyle>
      <a:lvl1pPr marL="342900" indent="-342900" algn="l" rtl="0" eaLnBrk="1" fontAlgn="base" hangingPunct="1">
        <a:spcBef>
          <a:spcPct val="20000"/>
        </a:spcBef>
        <a:spcAft>
          <a:spcPct val="0"/>
        </a:spcAft>
        <a:buClr>
          <a:srgbClr val="497593"/>
        </a:buClr>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lr>
          <a:srgbClr val="497593"/>
        </a:buClr>
        <a:buChar char="–"/>
        <a:defRPr sz="2000">
          <a:solidFill>
            <a:schemeClr val="tx1"/>
          </a:solidFill>
          <a:latin typeface="+mn-lt"/>
        </a:defRPr>
      </a:lvl2pPr>
      <a:lvl3pPr marL="1143000" indent="-228600" algn="l" rtl="0" eaLnBrk="1" fontAlgn="base" hangingPunct="1">
        <a:spcBef>
          <a:spcPct val="20000"/>
        </a:spcBef>
        <a:spcAft>
          <a:spcPct val="0"/>
        </a:spcAft>
        <a:buClr>
          <a:srgbClr val="497593"/>
        </a:buClr>
        <a:buChar char="•"/>
        <a:defRPr sz="2000">
          <a:solidFill>
            <a:schemeClr val="tx1"/>
          </a:solidFill>
          <a:latin typeface="+mn-lt"/>
        </a:defRPr>
      </a:lvl3pPr>
      <a:lvl4pPr marL="1600200" indent="-228600" algn="l" rtl="0" eaLnBrk="1" fontAlgn="base" hangingPunct="1">
        <a:spcBef>
          <a:spcPct val="20000"/>
        </a:spcBef>
        <a:spcAft>
          <a:spcPct val="0"/>
        </a:spcAft>
        <a:buClr>
          <a:srgbClr val="497593"/>
        </a:buClr>
        <a:buChar char="–"/>
        <a:defRPr sz="2000">
          <a:solidFill>
            <a:schemeClr val="tx1"/>
          </a:solidFill>
          <a:latin typeface="+mn-lt"/>
        </a:defRPr>
      </a:lvl4pPr>
      <a:lvl5pPr marL="2057400" indent="-228600" algn="l" rtl="0" eaLnBrk="1" fontAlgn="base" hangingPunct="1">
        <a:spcBef>
          <a:spcPct val="20000"/>
        </a:spcBef>
        <a:spcAft>
          <a:spcPct val="0"/>
        </a:spcAft>
        <a:buClr>
          <a:srgbClr val="497593"/>
        </a:buClr>
        <a:buChar char="»"/>
        <a:defRPr sz="2000">
          <a:solidFill>
            <a:schemeClr val="tx1"/>
          </a:solidFill>
          <a:latin typeface="+mn-lt"/>
        </a:defRPr>
      </a:lvl5pPr>
      <a:lvl6pPr marL="2514600" indent="-228600" algn="l" rtl="0" eaLnBrk="1" fontAlgn="base" hangingPunct="1">
        <a:spcBef>
          <a:spcPct val="20000"/>
        </a:spcBef>
        <a:spcAft>
          <a:spcPct val="0"/>
        </a:spcAft>
        <a:buClr>
          <a:srgbClr val="7C6A55"/>
        </a:buClr>
        <a:buChar char="»"/>
        <a:defRPr sz="2000">
          <a:solidFill>
            <a:schemeClr val="tx1"/>
          </a:solidFill>
          <a:latin typeface="+mn-lt"/>
        </a:defRPr>
      </a:lvl6pPr>
      <a:lvl7pPr marL="2971800" indent="-228600" algn="l" rtl="0" eaLnBrk="1" fontAlgn="base" hangingPunct="1">
        <a:spcBef>
          <a:spcPct val="20000"/>
        </a:spcBef>
        <a:spcAft>
          <a:spcPct val="0"/>
        </a:spcAft>
        <a:buClr>
          <a:srgbClr val="7C6A55"/>
        </a:buClr>
        <a:buChar char="»"/>
        <a:defRPr sz="2000">
          <a:solidFill>
            <a:schemeClr val="tx1"/>
          </a:solidFill>
          <a:latin typeface="+mn-lt"/>
        </a:defRPr>
      </a:lvl7pPr>
      <a:lvl8pPr marL="3429000" indent="-228600" algn="l" rtl="0" eaLnBrk="1" fontAlgn="base" hangingPunct="1">
        <a:spcBef>
          <a:spcPct val="20000"/>
        </a:spcBef>
        <a:spcAft>
          <a:spcPct val="0"/>
        </a:spcAft>
        <a:buClr>
          <a:srgbClr val="7C6A55"/>
        </a:buClr>
        <a:buChar char="»"/>
        <a:defRPr sz="2000">
          <a:solidFill>
            <a:schemeClr val="tx1"/>
          </a:solidFill>
          <a:latin typeface="+mn-lt"/>
        </a:defRPr>
      </a:lvl8pPr>
      <a:lvl9pPr marL="3886200" indent="-228600" algn="l" rtl="0" eaLnBrk="1" fontAlgn="base" hangingPunct="1">
        <a:spcBef>
          <a:spcPct val="20000"/>
        </a:spcBef>
        <a:spcAft>
          <a:spcPct val="0"/>
        </a:spcAft>
        <a:buClr>
          <a:srgbClr val="7C6A55"/>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2" descr="Picture1"/>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68313" y="6165850"/>
            <a:ext cx="143827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AutoShape 11"/>
          <p:cNvSpPr>
            <a:spLocks noChangeArrowheads="1"/>
          </p:cNvSpPr>
          <p:nvPr userDrawn="1"/>
        </p:nvSpPr>
        <p:spPr bwMode="auto">
          <a:xfrm rot="10800000">
            <a:off x="8388350" y="0"/>
            <a:ext cx="755650" cy="2060575"/>
          </a:xfrm>
          <a:prstGeom prst="rtTriangle">
            <a:avLst/>
          </a:prstGeom>
          <a:solidFill>
            <a:srgbClr val="497593"/>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3600">
                <a:solidFill>
                  <a:schemeClr val="tx2"/>
                </a:solidFill>
                <a:latin typeface="Verdana" pitchFamily="34" charset="0"/>
              </a:defRPr>
            </a:lvl1pPr>
            <a:lvl2pPr marL="742950" indent="-285750" eaLnBrk="0" hangingPunct="0">
              <a:defRPr sz="3600">
                <a:solidFill>
                  <a:schemeClr val="tx2"/>
                </a:solidFill>
                <a:latin typeface="Verdana" pitchFamily="34" charset="0"/>
              </a:defRPr>
            </a:lvl2pPr>
            <a:lvl3pPr marL="1143000" indent="-228600" eaLnBrk="0" hangingPunct="0">
              <a:defRPr sz="3600">
                <a:solidFill>
                  <a:schemeClr val="tx2"/>
                </a:solidFill>
                <a:latin typeface="Verdana" pitchFamily="34" charset="0"/>
              </a:defRPr>
            </a:lvl3pPr>
            <a:lvl4pPr marL="1600200" indent="-228600" eaLnBrk="0" hangingPunct="0">
              <a:defRPr sz="3600">
                <a:solidFill>
                  <a:schemeClr val="tx2"/>
                </a:solidFill>
                <a:latin typeface="Verdana" pitchFamily="34" charset="0"/>
              </a:defRPr>
            </a:lvl4pPr>
            <a:lvl5pPr marL="2057400" indent="-228600" eaLnBrk="0" hangingPunct="0">
              <a:defRPr sz="3600">
                <a:solidFill>
                  <a:schemeClr val="tx2"/>
                </a:solidFill>
                <a:latin typeface="Verdana" pitchFamily="34" charset="0"/>
              </a:defRPr>
            </a:lvl5pPr>
            <a:lvl6pPr marL="2514600" indent="-228600" eaLnBrk="0" fontAlgn="base" hangingPunct="0">
              <a:spcBef>
                <a:spcPct val="0"/>
              </a:spcBef>
              <a:spcAft>
                <a:spcPct val="0"/>
              </a:spcAft>
              <a:defRPr sz="3600">
                <a:solidFill>
                  <a:schemeClr val="tx2"/>
                </a:solidFill>
                <a:latin typeface="Verdana" pitchFamily="34" charset="0"/>
              </a:defRPr>
            </a:lvl6pPr>
            <a:lvl7pPr marL="2971800" indent="-228600" eaLnBrk="0" fontAlgn="base" hangingPunct="0">
              <a:spcBef>
                <a:spcPct val="0"/>
              </a:spcBef>
              <a:spcAft>
                <a:spcPct val="0"/>
              </a:spcAft>
              <a:defRPr sz="3600">
                <a:solidFill>
                  <a:schemeClr val="tx2"/>
                </a:solidFill>
                <a:latin typeface="Verdana" pitchFamily="34" charset="0"/>
              </a:defRPr>
            </a:lvl7pPr>
            <a:lvl8pPr marL="3429000" indent="-228600" eaLnBrk="0" fontAlgn="base" hangingPunct="0">
              <a:spcBef>
                <a:spcPct val="0"/>
              </a:spcBef>
              <a:spcAft>
                <a:spcPct val="0"/>
              </a:spcAft>
              <a:defRPr sz="3600">
                <a:solidFill>
                  <a:schemeClr val="tx2"/>
                </a:solidFill>
                <a:latin typeface="Verdana" pitchFamily="34" charset="0"/>
              </a:defRPr>
            </a:lvl8pPr>
            <a:lvl9pPr marL="3886200" indent="-228600" eaLnBrk="0" fontAlgn="base" hangingPunct="0">
              <a:spcBef>
                <a:spcPct val="0"/>
              </a:spcBef>
              <a:spcAft>
                <a:spcPct val="0"/>
              </a:spcAft>
              <a:defRPr sz="3600">
                <a:solidFill>
                  <a:schemeClr val="tx2"/>
                </a:solidFill>
                <a:latin typeface="Verdana" pitchFamily="34" charset="0"/>
              </a:defRPr>
            </a:lvl9pPr>
          </a:lstStyle>
          <a:p>
            <a:pPr eaLnBrk="1" hangingPunct="1">
              <a:defRPr/>
            </a:pPr>
            <a:endParaRPr lang="en-GB" altLang="en-US" dirty="0" smtClean="0">
              <a:solidFill>
                <a:srgbClr val="000000"/>
              </a:solidFill>
              <a:cs typeface="+mn-cs"/>
            </a:endParaRPr>
          </a:p>
        </p:txBody>
      </p:sp>
      <p:sp>
        <p:nvSpPr>
          <p:cNvPr id="1028" name="Rectangle 2"/>
          <p:cNvSpPr>
            <a:spLocks noGrp="1" noChangeArrowheads="1"/>
          </p:cNvSpPr>
          <p:nvPr>
            <p:ph type="title"/>
          </p:nvPr>
        </p:nvSpPr>
        <p:spPr bwMode="auto">
          <a:xfrm>
            <a:off x="457200" y="274638"/>
            <a:ext cx="785971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title style</a:t>
            </a:r>
          </a:p>
        </p:txBody>
      </p:sp>
      <p:sp>
        <p:nvSpPr>
          <p:cNvPr id="1029" name="Rectangle 3"/>
          <p:cNvSpPr>
            <a:spLocks noGrp="1" noChangeArrowheads="1"/>
          </p:cNvSpPr>
          <p:nvPr>
            <p:ph type="body" idx="1"/>
          </p:nvPr>
        </p:nvSpPr>
        <p:spPr bwMode="auto">
          <a:xfrm>
            <a:off x="457200" y="1600200"/>
            <a:ext cx="78597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8196" name="Rectangle 4"/>
          <p:cNvSpPr>
            <a:spLocks noGrp="1" noChangeArrowheads="1"/>
          </p:cNvSpPr>
          <p:nvPr>
            <p:ph type="dt" sz="half" idx="2"/>
          </p:nvPr>
        </p:nvSpPr>
        <p:spPr bwMode="auto">
          <a:xfrm>
            <a:off x="468313"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pPr>
              <a:defRPr/>
            </a:pPr>
            <a:endParaRPr lang="en-GB" dirty="0">
              <a:solidFill>
                <a:srgbClr val="000000"/>
              </a:solidFill>
              <a:cs typeface="+mn-cs"/>
            </a:endParaRPr>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pPr>
              <a:defRPr/>
            </a:pPr>
            <a:endParaRPr lang="en-GB" dirty="0">
              <a:solidFill>
                <a:srgbClr val="000000"/>
              </a:solidFill>
              <a:cs typeface="+mn-cs"/>
            </a:endParaRPr>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pPr>
              <a:defRPr/>
            </a:pPr>
            <a:fld id="{8751D2A9-25CB-4256-A8A1-4F9655B19A42}" type="slidenum">
              <a:rPr lang="en-GB">
                <a:solidFill>
                  <a:srgbClr val="000000"/>
                </a:solidFill>
                <a:cs typeface="+mn-cs"/>
              </a:rPr>
              <a:pPr>
                <a:defRPr/>
              </a:pPr>
              <a:t>‹#›</a:t>
            </a:fld>
            <a:endParaRPr lang="en-GB" dirty="0">
              <a:solidFill>
                <a:srgbClr val="000000"/>
              </a:solidFill>
              <a:cs typeface="+mn-cs"/>
            </a:endParaRPr>
          </a:p>
        </p:txBody>
      </p:sp>
    </p:spTree>
    <p:extLst>
      <p:ext uri="{BB962C8B-B14F-4D97-AF65-F5344CB8AC3E}">
        <p14:creationId xmlns:p14="http://schemas.microsoft.com/office/powerpoint/2010/main" val="1435208969"/>
      </p:ext>
    </p:extLst>
  </p:cSld>
  <p:clrMap bg1="lt1" tx1="dk1" bg2="lt2" tx2="dk2" accent1="accent1" accent2="accent2" accent3="accent3" accent4="accent4" accent5="accent5" accent6="accent6" hlink="hlink" folHlink="folHlink"/>
  <p:sldLayoutIdLst>
    <p:sldLayoutId id="2147484615" r:id="rId1"/>
    <p:sldLayoutId id="2147484616" r:id="rId2"/>
    <p:sldLayoutId id="2147484617" r:id="rId3"/>
    <p:sldLayoutId id="2147484618" r:id="rId4"/>
    <p:sldLayoutId id="2147484619" r:id="rId5"/>
    <p:sldLayoutId id="2147484620" r:id="rId6"/>
    <p:sldLayoutId id="2147484621" r:id="rId7"/>
    <p:sldLayoutId id="2147484622" r:id="rId8"/>
    <p:sldLayoutId id="2147484623" r:id="rId9"/>
    <p:sldLayoutId id="2147484624" r:id="rId10"/>
    <p:sldLayoutId id="2147484625" r:id="rId11"/>
    <p:sldLayoutId id="2147484626" r:id="rId12"/>
  </p:sldLayoutIdLst>
  <p:txStyles>
    <p:titleStyle>
      <a:lvl1pPr algn="l" rtl="0" eaLnBrk="0" fontAlgn="base" hangingPunct="0">
        <a:spcBef>
          <a:spcPct val="0"/>
        </a:spcBef>
        <a:spcAft>
          <a:spcPct val="0"/>
        </a:spcAft>
        <a:defRPr sz="3000" b="1">
          <a:solidFill>
            <a:srgbClr val="497593"/>
          </a:solidFill>
          <a:latin typeface="+mj-lt"/>
          <a:ea typeface="+mj-ea"/>
          <a:cs typeface="+mj-cs"/>
        </a:defRPr>
      </a:lvl1pPr>
      <a:lvl2pPr algn="l" rtl="0" eaLnBrk="0" fontAlgn="base" hangingPunct="0">
        <a:spcBef>
          <a:spcPct val="0"/>
        </a:spcBef>
        <a:spcAft>
          <a:spcPct val="0"/>
        </a:spcAft>
        <a:defRPr sz="3000" b="1">
          <a:solidFill>
            <a:srgbClr val="497593"/>
          </a:solidFill>
          <a:latin typeface="Verdana" pitchFamily="34" charset="0"/>
        </a:defRPr>
      </a:lvl2pPr>
      <a:lvl3pPr algn="l" rtl="0" eaLnBrk="0" fontAlgn="base" hangingPunct="0">
        <a:spcBef>
          <a:spcPct val="0"/>
        </a:spcBef>
        <a:spcAft>
          <a:spcPct val="0"/>
        </a:spcAft>
        <a:defRPr sz="3000" b="1">
          <a:solidFill>
            <a:srgbClr val="497593"/>
          </a:solidFill>
          <a:latin typeface="Verdana" pitchFamily="34" charset="0"/>
        </a:defRPr>
      </a:lvl3pPr>
      <a:lvl4pPr algn="l" rtl="0" eaLnBrk="0" fontAlgn="base" hangingPunct="0">
        <a:spcBef>
          <a:spcPct val="0"/>
        </a:spcBef>
        <a:spcAft>
          <a:spcPct val="0"/>
        </a:spcAft>
        <a:defRPr sz="3000" b="1">
          <a:solidFill>
            <a:srgbClr val="497593"/>
          </a:solidFill>
          <a:latin typeface="Verdana" pitchFamily="34" charset="0"/>
        </a:defRPr>
      </a:lvl4pPr>
      <a:lvl5pPr algn="l" rtl="0" eaLnBrk="0" fontAlgn="base" hangingPunct="0">
        <a:spcBef>
          <a:spcPct val="0"/>
        </a:spcBef>
        <a:spcAft>
          <a:spcPct val="0"/>
        </a:spcAft>
        <a:defRPr sz="3000" b="1">
          <a:solidFill>
            <a:srgbClr val="497593"/>
          </a:solidFill>
          <a:latin typeface="Verdana" pitchFamily="34" charset="0"/>
        </a:defRPr>
      </a:lvl5pPr>
      <a:lvl6pPr marL="457200" algn="l" rtl="0" fontAlgn="base">
        <a:spcBef>
          <a:spcPct val="0"/>
        </a:spcBef>
        <a:spcAft>
          <a:spcPct val="0"/>
        </a:spcAft>
        <a:defRPr sz="3000" b="1">
          <a:solidFill>
            <a:srgbClr val="7C6A55"/>
          </a:solidFill>
          <a:latin typeface="Verdana" pitchFamily="34" charset="0"/>
        </a:defRPr>
      </a:lvl6pPr>
      <a:lvl7pPr marL="914400" algn="l" rtl="0" fontAlgn="base">
        <a:spcBef>
          <a:spcPct val="0"/>
        </a:spcBef>
        <a:spcAft>
          <a:spcPct val="0"/>
        </a:spcAft>
        <a:defRPr sz="3000" b="1">
          <a:solidFill>
            <a:srgbClr val="7C6A55"/>
          </a:solidFill>
          <a:latin typeface="Verdana" pitchFamily="34" charset="0"/>
        </a:defRPr>
      </a:lvl7pPr>
      <a:lvl8pPr marL="1371600" algn="l" rtl="0" fontAlgn="base">
        <a:spcBef>
          <a:spcPct val="0"/>
        </a:spcBef>
        <a:spcAft>
          <a:spcPct val="0"/>
        </a:spcAft>
        <a:defRPr sz="3000" b="1">
          <a:solidFill>
            <a:srgbClr val="7C6A55"/>
          </a:solidFill>
          <a:latin typeface="Verdana" pitchFamily="34" charset="0"/>
        </a:defRPr>
      </a:lvl8pPr>
      <a:lvl9pPr marL="1828800" algn="l" rtl="0" fontAlgn="base">
        <a:spcBef>
          <a:spcPct val="0"/>
        </a:spcBef>
        <a:spcAft>
          <a:spcPct val="0"/>
        </a:spcAft>
        <a:defRPr sz="3000" b="1">
          <a:solidFill>
            <a:srgbClr val="7C6A55"/>
          </a:solidFill>
          <a:latin typeface="Verdana" pitchFamily="34" charset="0"/>
        </a:defRPr>
      </a:lvl9pPr>
    </p:titleStyle>
    <p:bodyStyle>
      <a:lvl1pPr marL="342900" indent="-342900" algn="l" rtl="0" eaLnBrk="0" fontAlgn="base" hangingPunct="0">
        <a:spcBef>
          <a:spcPct val="20000"/>
        </a:spcBef>
        <a:spcAft>
          <a:spcPct val="0"/>
        </a:spcAft>
        <a:buClr>
          <a:srgbClr val="497593"/>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497593"/>
        </a:buClr>
        <a:buChar char="–"/>
        <a:defRPr sz="2000">
          <a:solidFill>
            <a:schemeClr val="tx1"/>
          </a:solidFill>
          <a:latin typeface="+mn-lt"/>
        </a:defRPr>
      </a:lvl2pPr>
      <a:lvl3pPr marL="1143000" indent="-228600" algn="l" rtl="0" eaLnBrk="0" fontAlgn="base" hangingPunct="0">
        <a:spcBef>
          <a:spcPct val="20000"/>
        </a:spcBef>
        <a:spcAft>
          <a:spcPct val="0"/>
        </a:spcAft>
        <a:buClr>
          <a:srgbClr val="497593"/>
        </a:buClr>
        <a:buChar char="•"/>
        <a:defRPr sz="2000">
          <a:solidFill>
            <a:schemeClr val="tx1"/>
          </a:solidFill>
          <a:latin typeface="+mn-lt"/>
        </a:defRPr>
      </a:lvl3pPr>
      <a:lvl4pPr marL="1600200" indent="-228600" algn="l" rtl="0" eaLnBrk="0" fontAlgn="base" hangingPunct="0">
        <a:spcBef>
          <a:spcPct val="20000"/>
        </a:spcBef>
        <a:spcAft>
          <a:spcPct val="0"/>
        </a:spcAft>
        <a:buClr>
          <a:srgbClr val="497593"/>
        </a:buClr>
        <a:buChar char="–"/>
        <a:defRPr sz="2000">
          <a:solidFill>
            <a:schemeClr val="tx1"/>
          </a:solidFill>
          <a:latin typeface="+mn-lt"/>
        </a:defRPr>
      </a:lvl4pPr>
      <a:lvl5pPr marL="2057400" indent="-228600" algn="l" rtl="0" eaLnBrk="0" fontAlgn="base" hangingPunct="0">
        <a:spcBef>
          <a:spcPct val="20000"/>
        </a:spcBef>
        <a:spcAft>
          <a:spcPct val="0"/>
        </a:spcAft>
        <a:buClr>
          <a:srgbClr val="497593"/>
        </a:buClr>
        <a:buChar char="»"/>
        <a:defRPr sz="2000">
          <a:solidFill>
            <a:schemeClr val="tx1"/>
          </a:solidFill>
          <a:latin typeface="+mn-lt"/>
        </a:defRPr>
      </a:lvl5pPr>
      <a:lvl6pPr marL="2514600" indent="-228600" algn="l" rtl="0" fontAlgn="base">
        <a:spcBef>
          <a:spcPct val="20000"/>
        </a:spcBef>
        <a:spcAft>
          <a:spcPct val="0"/>
        </a:spcAft>
        <a:buClr>
          <a:srgbClr val="7C6A55"/>
        </a:buClr>
        <a:buChar char="»"/>
        <a:defRPr sz="2000">
          <a:solidFill>
            <a:schemeClr val="tx1"/>
          </a:solidFill>
          <a:latin typeface="+mn-lt"/>
        </a:defRPr>
      </a:lvl6pPr>
      <a:lvl7pPr marL="2971800" indent="-228600" algn="l" rtl="0" fontAlgn="base">
        <a:spcBef>
          <a:spcPct val="20000"/>
        </a:spcBef>
        <a:spcAft>
          <a:spcPct val="0"/>
        </a:spcAft>
        <a:buClr>
          <a:srgbClr val="7C6A55"/>
        </a:buClr>
        <a:buChar char="»"/>
        <a:defRPr sz="2000">
          <a:solidFill>
            <a:schemeClr val="tx1"/>
          </a:solidFill>
          <a:latin typeface="+mn-lt"/>
        </a:defRPr>
      </a:lvl7pPr>
      <a:lvl8pPr marL="3429000" indent="-228600" algn="l" rtl="0" fontAlgn="base">
        <a:spcBef>
          <a:spcPct val="20000"/>
        </a:spcBef>
        <a:spcAft>
          <a:spcPct val="0"/>
        </a:spcAft>
        <a:buClr>
          <a:srgbClr val="7C6A55"/>
        </a:buClr>
        <a:buChar char="»"/>
        <a:defRPr sz="2000">
          <a:solidFill>
            <a:schemeClr val="tx1"/>
          </a:solidFill>
          <a:latin typeface="+mn-lt"/>
        </a:defRPr>
      </a:lvl8pPr>
      <a:lvl9pPr marL="3886200" indent="-228600" algn="l" rtl="0" fontAlgn="base">
        <a:spcBef>
          <a:spcPct val="20000"/>
        </a:spcBef>
        <a:spcAft>
          <a:spcPct val="0"/>
        </a:spcAft>
        <a:buClr>
          <a:srgbClr val="7C6A55"/>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2" descr="Picture1"/>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468313" y="6165850"/>
            <a:ext cx="143827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AutoShape 11"/>
          <p:cNvSpPr>
            <a:spLocks noChangeArrowheads="1"/>
          </p:cNvSpPr>
          <p:nvPr userDrawn="1"/>
        </p:nvSpPr>
        <p:spPr bwMode="auto">
          <a:xfrm rot="10800000">
            <a:off x="8388350" y="0"/>
            <a:ext cx="755650" cy="2060575"/>
          </a:xfrm>
          <a:prstGeom prst="rtTriangle">
            <a:avLst/>
          </a:prstGeom>
          <a:solidFill>
            <a:srgbClr val="497593"/>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3600">
                <a:solidFill>
                  <a:schemeClr val="tx2"/>
                </a:solidFill>
                <a:latin typeface="Verdana" pitchFamily="34" charset="0"/>
              </a:defRPr>
            </a:lvl1pPr>
            <a:lvl2pPr marL="742950" indent="-285750" eaLnBrk="0" hangingPunct="0">
              <a:defRPr sz="3600">
                <a:solidFill>
                  <a:schemeClr val="tx2"/>
                </a:solidFill>
                <a:latin typeface="Verdana" pitchFamily="34" charset="0"/>
              </a:defRPr>
            </a:lvl2pPr>
            <a:lvl3pPr marL="1143000" indent="-228600" eaLnBrk="0" hangingPunct="0">
              <a:defRPr sz="3600">
                <a:solidFill>
                  <a:schemeClr val="tx2"/>
                </a:solidFill>
                <a:latin typeface="Verdana" pitchFamily="34" charset="0"/>
              </a:defRPr>
            </a:lvl3pPr>
            <a:lvl4pPr marL="1600200" indent="-228600" eaLnBrk="0" hangingPunct="0">
              <a:defRPr sz="3600">
                <a:solidFill>
                  <a:schemeClr val="tx2"/>
                </a:solidFill>
                <a:latin typeface="Verdana" pitchFamily="34" charset="0"/>
              </a:defRPr>
            </a:lvl4pPr>
            <a:lvl5pPr marL="2057400" indent="-228600" eaLnBrk="0" hangingPunct="0">
              <a:defRPr sz="3600">
                <a:solidFill>
                  <a:schemeClr val="tx2"/>
                </a:solidFill>
                <a:latin typeface="Verdana" pitchFamily="34" charset="0"/>
              </a:defRPr>
            </a:lvl5pPr>
            <a:lvl6pPr marL="2514600" indent="-228600" eaLnBrk="0" fontAlgn="base" hangingPunct="0">
              <a:spcBef>
                <a:spcPct val="0"/>
              </a:spcBef>
              <a:spcAft>
                <a:spcPct val="0"/>
              </a:spcAft>
              <a:defRPr sz="3600">
                <a:solidFill>
                  <a:schemeClr val="tx2"/>
                </a:solidFill>
                <a:latin typeface="Verdana" pitchFamily="34" charset="0"/>
              </a:defRPr>
            </a:lvl6pPr>
            <a:lvl7pPr marL="2971800" indent="-228600" eaLnBrk="0" fontAlgn="base" hangingPunct="0">
              <a:spcBef>
                <a:spcPct val="0"/>
              </a:spcBef>
              <a:spcAft>
                <a:spcPct val="0"/>
              </a:spcAft>
              <a:defRPr sz="3600">
                <a:solidFill>
                  <a:schemeClr val="tx2"/>
                </a:solidFill>
                <a:latin typeface="Verdana" pitchFamily="34" charset="0"/>
              </a:defRPr>
            </a:lvl7pPr>
            <a:lvl8pPr marL="3429000" indent="-228600" eaLnBrk="0" fontAlgn="base" hangingPunct="0">
              <a:spcBef>
                <a:spcPct val="0"/>
              </a:spcBef>
              <a:spcAft>
                <a:spcPct val="0"/>
              </a:spcAft>
              <a:defRPr sz="3600">
                <a:solidFill>
                  <a:schemeClr val="tx2"/>
                </a:solidFill>
                <a:latin typeface="Verdana" pitchFamily="34" charset="0"/>
              </a:defRPr>
            </a:lvl8pPr>
            <a:lvl9pPr marL="3886200" indent="-228600" eaLnBrk="0" fontAlgn="base" hangingPunct="0">
              <a:spcBef>
                <a:spcPct val="0"/>
              </a:spcBef>
              <a:spcAft>
                <a:spcPct val="0"/>
              </a:spcAft>
              <a:defRPr sz="3600">
                <a:solidFill>
                  <a:schemeClr val="tx2"/>
                </a:solidFill>
                <a:latin typeface="Verdana" pitchFamily="34" charset="0"/>
              </a:defRPr>
            </a:lvl9pPr>
          </a:lstStyle>
          <a:p>
            <a:pPr eaLnBrk="1" hangingPunct="1">
              <a:defRPr/>
            </a:pPr>
            <a:endParaRPr lang="en-GB" altLang="en-US" smtClean="0">
              <a:solidFill>
                <a:srgbClr val="000000"/>
              </a:solidFill>
              <a:cs typeface="+mn-cs"/>
            </a:endParaRPr>
          </a:p>
        </p:txBody>
      </p:sp>
      <p:sp>
        <p:nvSpPr>
          <p:cNvPr id="1028" name="Rectangle 2"/>
          <p:cNvSpPr>
            <a:spLocks noGrp="1" noChangeArrowheads="1"/>
          </p:cNvSpPr>
          <p:nvPr>
            <p:ph type="title"/>
          </p:nvPr>
        </p:nvSpPr>
        <p:spPr bwMode="auto">
          <a:xfrm>
            <a:off x="457200" y="274638"/>
            <a:ext cx="785971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title style</a:t>
            </a:r>
          </a:p>
        </p:txBody>
      </p:sp>
      <p:sp>
        <p:nvSpPr>
          <p:cNvPr id="1029" name="Rectangle 3"/>
          <p:cNvSpPr>
            <a:spLocks noGrp="1" noChangeArrowheads="1"/>
          </p:cNvSpPr>
          <p:nvPr>
            <p:ph type="body" idx="1"/>
          </p:nvPr>
        </p:nvSpPr>
        <p:spPr bwMode="auto">
          <a:xfrm>
            <a:off x="457200" y="1600200"/>
            <a:ext cx="78597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8196" name="Rectangle 4"/>
          <p:cNvSpPr>
            <a:spLocks noGrp="1" noChangeArrowheads="1"/>
          </p:cNvSpPr>
          <p:nvPr>
            <p:ph type="dt" sz="half" idx="2"/>
          </p:nvPr>
        </p:nvSpPr>
        <p:spPr bwMode="auto">
          <a:xfrm>
            <a:off x="468313"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cs typeface="+mn-cs"/>
              </a:defRPr>
            </a:lvl1pPr>
          </a:lstStyle>
          <a:p>
            <a:pPr>
              <a:defRPr/>
            </a:pPr>
            <a:endParaRPr lang="en-GB">
              <a:solidFill>
                <a:srgbClr val="000000"/>
              </a:solidFill>
            </a:endParaRPr>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cs typeface="+mn-cs"/>
              </a:defRPr>
            </a:lvl1pPr>
          </a:lstStyle>
          <a:p>
            <a:pPr>
              <a:defRPr/>
            </a:pPr>
            <a:endParaRPr lang="en-GB">
              <a:solidFill>
                <a:srgbClr val="000000"/>
              </a:solidFill>
            </a:endParaRPr>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cs typeface="+mn-cs"/>
              </a:defRPr>
            </a:lvl1pPr>
          </a:lstStyle>
          <a:p>
            <a:pPr>
              <a:defRPr/>
            </a:pPr>
            <a:fld id="{B0FD6235-FAD1-4D68-9A8E-AE082F46AF1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64963522"/>
      </p:ext>
    </p:extLst>
  </p:cSld>
  <p:clrMap bg1="lt1" tx1="dk1" bg2="lt2" tx2="dk2" accent1="accent1" accent2="accent2" accent3="accent3" accent4="accent4" accent5="accent5" accent6="accent6" hlink="hlink" folHlink="folHlink"/>
  <p:sldLayoutIdLst>
    <p:sldLayoutId id="2147484628" r:id="rId1"/>
    <p:sldLayoutId id="2147484629" r:id="rId2"/>
    <p:sldLayoutId id="2147484630" r:id="rId3"/>
    <p:sldLayoutId id="2147484631" r:id="rId4"/>
    <p:sldLayoutId id="2147484632" r:id="rId5"/>
    <p:sldLayoutId id="2147484633" r:id="rId6"/>
    <p:sldLayoutId id="2147484634" r:id="rId7"/>
    <p:sldLayoutId id="2147484635" r:id="rId8"/>
    <p:sldLayoutId id="2147484636" r:id="rId9"/>
    <p:sldLayoutId id="2147484637" r:id="rId10"/>
    <p:sldLayoutId id="2147484638" r:id="rId11"/>
    <p:sldLayoutId id="2147484639" r:id="rId12"/>
    <p:sldLayoutId id="2147484640" r:id="rId13"/>
    <p:sldLayoutId id="2147484641" r:id="rId14"/>
  </p:sldLayoutIdLst>
  <p:txStyles>
    <p:titleStyle>
      <a:lvl1pPr algn="l" rtl="0" eaLnBrk="0" fontAlgn="base" hangingPunct="0">
        <a:spcBef>
          <a:spcPct val="0"/>
        </a:spcBef>
        <a:spcAft>
          <a:spcPct val="0"/>
        </a:spcAft>
        <a:defRPr sz="3000" b="1">
          <a:solidFill>
            <a:srgbClr val="497593"/>
          </a:solidFill>
          <a:latin typeface="+mj-lt"/>
          <a:ea typeface="+mj-ea"/>
          <a:cs typeface="+mj-cs"/>
        </a:defRPr>
      </a:lvl1pPr>
      <a:lvl2pPr algn="l" rtl="0" eaLnBrk="0" fontAlgn="base" hangingPunct="0">
        <a:spcBef>
          <a:spcPct val="0"/>
        </a:spcBef>
        <a:spcAft>
          <a:spcPct val="0"/>
        </a:spcAft>
        <a:defRPr sz="3000" b="1">
          <a:solidFill>
            <a:srgbClr val="497593"/>
          </a:solidFill>
          <a:latin typeface="Verdana" pitchFamily="34" charset="0"/>
        </a:defRPr>
      </a:lvl2pPr>
      <a:lvl3pPr algn="l" rtl="0" eaLnBrk="0" fontAlgn="base" hangingPunct="0">
        <a:spcBef>
          <a:spcPct val="0"/>
        </a:spcBef>
        <a:spcAft>
          <a:spcPct val="0"/>
        </a:spcAft>
        <a:defRPr sz="3000" b="1">
          <a:solidFill>
            <a:srgbClr val="497593"/>
          </a:solidFill>
          <a:latin typeface="Verdana" pitchFamily="34" charset="0"/>
        </a:defRPr>
      </a:lvl3pPr>
      <a:lvl4pPr algn="l" rtl="0" eaLnBrk="0" fontAlgn="base" hangingPunct="0">
        <a:spcBef>
          <a:spcPct val="0"/>
        </a:spcBef>
        <a:spcAft>
          <a:spcPct val="0"/>
        </a:spcAft>
        <a:defRPr sz="3000" b="1">
          <a:solidFill>
            <a:srgbClr val="497593"/>
          </a:solidFill>
          <a:latin typeface="Verdana" pitchFamily="34" charset="0"/>
        </a:defRPr>
      </a:lvl4pPr>
      <a:lvl5pPr algn="l" rtl="0" eaLnBrk="0" fontAlgn="base" hangingPunct="0">
        <a:spcBef>
          <a:spcPct val="0"/>
        </a:spcBef>
        <a:spcAft>
          <a:spcPct val="0"/>
        </a:spcAft>
        <a:defRPr sz="3000" b="1">
          <a:solidFill>
            <a:srgbClr val="497593"/>
          </a:solidFill>
          <a:latin typeface="Verdana" pitchFamily="34" charset="0"/>
        </a:defRPr>
      </a:lvl5pPr>
      <a:lvl6pPr marL="457200" algn="l" rtl="0" fontAlgn="base">
        <a:spcBef>
          <a:spcPct val="0"/>
        </a:spcBef>
        <a:spcAft>
          <a:spcPct val="0"/>
        </a:spcAft>
        <a:defRPr sz="3000" b="1">
          <a:solidFill>
            <a:srgbClr val="7C6A55"/>
          </a:solidFill>
          <a:latin typeface="Verdana" pitchFamily="34" charset="0"/>
        </a:defRPr>
      </a:lvl6pPr>
      <a:lvl7pPr marL="914400" algn="l" rtl="0" fontAlgn="base">
        <a:spcBef>
          <a:spcPct val="0"/>
        </a:spcBef>
        <a:spcAft>
          <a:spcPct val="0"/>
        </a:spcAft>
        <a:defRPr sz="3000" b="1">
          <a:solidFill>
            <a:srgbClr val="7C6A55"/>
          </a:solidFill>
          <a:latin typeface="Verdana" pitchFamily="34" charset="0"/>
        </a:defRPr>
      </a:lvl7pPr>
      <a:lvl8pPr marL="1371600" algn="l" rtl="0" fontAlgn="base">
        <a:spcBef>
          <a:spcPct val="0"/>
        </a:spcBef>
        <a:spcAft>
          <a:spcPct val="0"/>
        </a:spcAft>
        <a:defRPr sz="3000" b="1">
          <a:solidFill>
            <a:srgbClr val="7C6A55"/>
          </a:solidFill>
          <a:latin typeface="Verdana" pitchFamily="34" charset="0"/>
        </a:defRPr>
      </a:lvl8pPr>
      <a:lvl9pPr marL="1828800" algn="l" rtl="0" fontAlgn="base">
        <a:spcBef>
          <a:spcPct val="0"/>
        </a:spcBef>
        <a:spcAft>
          <a:spcPct val="0"/>
        </a:spcAft>
        <a:defRPr sz="3000" b="1">
          <a:solidFill>
            <a:srgbClr val="7C6A55"/>
          </a:solidFill>
          <a:latin typeface="Verdana" pitchFamily="34" charset="0"/>
        </a:defRPr>
      </a:lvl9pPr>
    </p:titleStyle>
    <p:bodyStyle>
      <a:lvl1pPr marL="342900" indent="-342900" algn="l" rtl="0" eaLnBrk="0" fontAlgn="base" hangingPunct="0">
        <a:spcBef>
          <a:spcPct val="20000"/>
        </a:spcBef>
        <a:spcAft>
          <a:spcPct val="0"/>
        </a:spcAft>
        <a:buClr>
          <a:srgbClr val="497593"/>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497593"/>
        </a:buClr>
        <a:buChar char="–"/>
        <a:defRPr sz="2000">
          <a:solidFill>
            <a:schemeClr val="tx1"/>
          </a:solidFill>
          <a:latin typeface="+mn-lt"/>
        </a:defRPr>
      </a:lvl2pPr>
      <a:lvl3pPr marL="1143000" indent="-228600" algn="l" rtl="0" eaLnBrk="0" fontAlgn="base" hangingPunct="0">
        <a:spcBef>
          <a:spcPct val="20000"/>
        </a:spcBef>
        <a:spcAft>
          <a:spcPct val="0"/>
        </a:spcAft>
        <a:buClr>
          <a:srgbClr val="497593"/>
        </a:buClr>
        <a:buChar char="•"/>
        <a:defRPr sz="2000">
          <a:solidFill>
            <a:schemeClr val="tx1"/>
          </a:solidFill>
          <a:latin typeface="+mn-lt"/>
        </a:defRPr>
      </a:lvl3pPr>
      <a:lvl4pPr marL="1600200" indent="-228600" algn="l" rtl="0" eaLnBrk="0" fontAlgn="base" hangingPunct="0">
        <a:spcBef>
          <a:spcPct val="20000"/>
        </a:spcBef>
        <a:spcAft>
          <a:spcPct val="0"/>
        </a:spcAft>
        <a:buClr>
          <a:srgbClr val="497593"/>
        </a:buClr>
        <a:buChar char="–"/>
        <a:defRPr sz="2000">
          <a:solidFill>
            <a:schemeClr val="tx1"/>
          </a:solidFill>
          <a:latin typeface="+mn-lt"/>
        </a:defRPr>
      </a:lvl4pPr>
      <a:lvl5pPr marL="2057400" indent="-228600" algn="l" rtl="0" eaLnBrk="0" fontAlgn="base" hangingPunct="0">
        <a:spcBef>
          <a:spcPct val="20000"/>
        </a:spcBef>
        <a:spcAft>
          <a:spcPct val="0"/>
        </a:spcAft>
        <a:buClr>
          <a:srgbClr val="497593"/>
        </a:buClr>
        <a:buChar char="»"/>
        <a:defRPr sz="2000">
          <a:solidFill>
            <a:schemeClr val="tx1"/>
          </a:solidFill>
          <a:latin typeface="+mn-lt"/>
        </a:defRPr>
      </a:lvl5pPr>
      <a:lvl6pPr marL="2514600" indent="-228600" algn="l" rtl="0" fontAlgn="base">
        <a:spcBef>
          <a:spcPct val="20000"/>
        </a:spcBef>
        <a:spcAft>
          <a:spcPct val="0"/>
        </a:spcAft>
        <a:buClr>
          <a:srgbClr val="7C6A55"/>
        </a:buClr>
        <a:buChar char="»"/>
        <a:defRPr sz="2000">
          <a:solidFill>
            <a:schemeClr val="tx1"/>
          </a:solidFill>
          <a:latin typeface="+mn-lt"/>
        </a:defRPr>
      </a:lvl6pPr>
      <a:lvl7pPr marL="2971800" indent="-228600" algn="l" rtl="0" fontAlgn="base">
        <a:spcBef>
          <a:spcPct val="20000"/>
        </a:spcBef>
        <a:spcAft>
          <a:spcPct val="0"/>
        </a:spcAft>
        <a:buClr>
          <a:srgbClr val="7C6A55"/>
        </a:buClr>
        <a:buChar char="»"/>
        <a:defRPr sz="2000">
          <a:solidFill>
            <a:schemeClr val="tx1"/>
          </a:solidFill>
          <a:latin typeface="+mn-lt"/>
        </a:defRPr>
      </a:lvl7pPr>
      <a:lvl8pPr marL="3429000" indent="-228600" algn="l" rtl="0" fontAlgn="base">
        <a:spcBef>
          <a:spcPct val="20000"/>
        </a:spcBef>
        <a:spcAft>
          <a:spcPct val="0"/>
        </a:spcAft>
        <a:buClr>
          <a:srgbClr val="7C6A55"/>
        </a:buClr>
        <a:buChar char="»"/>
        <a:defRPr sz="2000">
          <a:solidFill>
            <a:schemeClr val="tx1"/>
          </a:solidFill>
          <a:latin typeface="+mn-lt"/>
        </a:defRPr>
      </a:lvl8pPr>
      <a:lvl9pPr marL="3886200" indent="-228600" algn="l" rtl="0" fontAlgn="base">
        <a:spcBef>
          <a:spcPct val="20000"/>
        </a:spcBef>
        <a:spcAft>
          <a:spcPct val="0"/>
        </a:spcAft>
        <a:buClr>
          <a:srgbClr val="7C6A55"/>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E395B7BA-2DB0-45F6-B8F1-0B3C416FD36B}" type="datetimeFigureOut">
              <a:rPr lang="en-GB" smtClean="0">
                <a:solidFill>
                  <a:prstClr val="black">
                    <a:tint val="75000"/>
                  </a:prstClr>
                </a:solidFill>
                <a:latin typeface="Calibri"/>
                <a:cs typeface="+mn-cs"/>
              </a:rPr>
              <a:pPr fontAlgn="auto">
                <a:spcBef>
                  <a:spcPts val="0"/>
                </a:spcBef>
                <a:spcAft>
                  <a:spcPts val="0"/>
                </a:spcAft>
              </a:pPr>
              <a:t>05/11/2017</a:t>
            </a:fld>
            <a:endParaRPr lang="en-GB" smtClean="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smtClean="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4D08C8E-0269-4876-9C53-DD703FADA510}" type="slidenum">
              <a:rPr lang="en-GB" smtClean="0">
                <a:solidFill>
                  <a:prstClr val="black">
                    <a:tint val="75000"/>
                  </a:prstClr>
                </a:solidFill>
                <a:latin typeface="Calibri"/>
                <a:cs typeface="+mn-cs"/>
              </a:rPr>
              <a:pPr fontAlgn="auto">
                <a:spcBef>
                  <a:spcPts val="0"/>
                </a:spcBef>
                <a:spcAft>
                  <a:spcPts val="0"/>
                </a:spcAft>
              </a:pPr>
              <a:t>‹#›</a:t>
            </a:fld>
            <a:endParaRPr lang="en-GB" smtClean="0">
              <a:solidFill>
                <a:prstClr val="black">
                  <a:tint val="75000"/>
                </a:prstClr>
              </a:solidFill>
              <a:latin typeface="Calibri"/>
              <a:cs typeface="+mn-cs"/>
            </a:endParaRPr>
          </a:p>
        </p:txBody>
      </p:sp>
    </p:spTree>
    <p:extLst>
      <p:ext uri="{BB962C8B-B14F-4D97-AF65-F5344CB8AC3E}">
        <p14:creationId xmlns:p14="http://schemas.microsoft.com/office/powerpoint/2010/main" val="232067005"/>
      </p:ext>
    </p:extLst>
  </p:cSld>
  <p:clrMap bg1="lt1" tx1="dk1" bg2="lt2" tx2="dk2" accent1="accent1" accent2="accent2" accent3="accent3" accent4="accent4" accent5="accent5" accent6="accent6" hlink="hlink" folHlink="folHlink"/>
  <p:sldLayoutIdLst>
    <p:sldLayoutId id="2147484656" r:id="rId1"/>
    <p:sldLayoutId id="2147484657" r:id="rId2"/>
    <p:sldLayoutId id="2147484658" r:id="rId3"/>
    <p:sldLayoutId id="2147484659" r:id="rId4"/>
    <p:sldLayoutId id="2147484660" r:id="rId5"/>
    <p:sldLayoutId id="2147484661" r:id="rId6"/>
    <p:sldLayoutId id="2147484662" r:id="rId7"/>
    <p:sldLayoutId id="2147484663" r:id="rId8"/>
    <p:sldLayoutId id="2147484664" r:id="rId9"/>
    <p:sldLayoutId id="2147484665" r:id="rId10"/>
    <p:sldLayoutId id="214748466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2" descr="Picture1"/>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468313" y="6165850"/>
            <a:ext cx="143827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AutoShape 11"/>
          <p:cNvSpPr>
            <a:spLocks noChangeArrowheads="1"/>
          </p:cNvSpPr>
          <p:nvPr userDrawn="1"/>
        </p:nvSpPr>
        <p:spPr bwMode="auto">
          <a:xfrm rot="10800000">
            <a:off x="8388350" y="0"/>
            <a:ext cx="755650" cy="2060575"/>
          </a:xfrm>
          <a:prstGeom prst="rtTriangle">
            <a:avLst/>
          </a:prstGeom>
          <a:solidFill>
            <a:srgbClr val="497593"/>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3600">
                <a:solidFill>
                  <a:schemeClr val="tx2"/>
                </a:solidFill>
                <a:latin typeface="Verdana" pitchFamily="34" charset="0"/>
              </a:defRPr>
            </a:lvl1pPr>
            <a:lvl2pPr marL="742950" indent="-285750" eaLnBrk="0" hangingPunct="0">
              <a:defRPr sz="3600">
                <a:solidFill>
                  <a:schemeClr val="tx2"/>
                </a:solidFill>
                <a:latin typeface="Verdana" pitchFamily="34" charset="0"/>
              </a:defRPr>
            </a:lvl2pPr>
            <a:lvl3pPr marL="1143000" indent="-228600" eaLnBrk="0" hangingPunct="0">
              <a:defRPr sz="3600">
                <a:solidFill>
                  <a:schemeClr val="tx2"/>
                </a:solidFill>
                <a:latin typeface="Verdana" pitchFamily="34" charset="0"/>
              </a:defRPr>
            </a:lvl3pPr>
            <a:lvl4pPr marL="1600200" indent="-228600" eaLnBrk="0" hangingPunct="0">
              <a:defRPr sz="3600">
                <a:solidFill>
                  <a:schemeClr val="tx2"/>
                </a:solidFill>
                <a:latin typeface="Verdana" pitchFamily="34" charset="0"/>
              </a:defRPr>
            </a:lvl4pPr>
            <a:lvl5pPr marL="2057400" indent="-228600" eaLnBrk="0" hangingPunct="0">
              <a:defRPr sz="3600">
                <a:solidFill>
                  <a:schemeClr val="tx2"/>
                </a:solidFill>
                <a:latin typeface="Verdana" pitchFamily="34" charset="0"/>
              </a:defRPr>
            </a:lvl5pPr>
            <a:lvl6pPr marL="2514600" indent="-228600" eaLnBrk="0" fontAlgn="base" hangingPunct="0">
              <a:spcBef>
                <a:spcPct val="0"/>
              </a:spcBef>
              <a:spcAft>
                <a:spcPct val="0"/>
              </a:spcAft>
              <a:defRPr sz="3600">
                <a:solidFill>
                  <a:schemeClr val="tx2"/>
                </a:solidFill>
                <a:latin typeface="Verdana" pitchFamily="34" charset="0"/>
              </a:defRPr>
            </a:lvl6pPr>
            <a:lvl7pPr marL="2971800" indent="-228600" eaLnBrk="0" fontAlgn="base" hangingPunct="0">
              <a:spcBef>
                <a:spcPct val="0"/>
              </a:spcBef>
              <a:spcAft>
                <a:spcPct val="0"/>
              </a:spcAft>
              <a:defRPr sz="3600">
                <a:solidFill>
                  <a:schemeClr val="tx2"/>
                </a:solidFill>
                <a:latin typeface="Verdana" pitchFamily="34" charset="0"/>
              </a:defRPr>
            </a:lvl7pPr>
            <a:lvl8pPr marL="3429000" indent="-228600" eaLnBrk="0" fontAlgn="base" hangingPunct="0">
              <a:spcBef>
                <a:spcPct val="0"/>
              </a:spcBef>
              <a:spcAft>
                <a:spcPct val="0"/>
              </a:spcAft>
              <a:defRPr sz="3600">
                <a:solidFill>
                  <a:schemeClr val="tx2"/>
                </a:solidFill>
                <a:latin typeface="Verdana" pitchFamily="34" charset="0"/>
              </a:defRPr>
            </a:lvl8pPr>
            <a:lvl9pPr marL="3886200" indent="-228600" eaLnBrk="0" fontAlgn="base" hangingPunct="0">
              <a:spcBef>
                <a:spcPct val="0"/>
              </a:spcBef>
              <a:spcAft>
                <a:spcPct val="0"/>
              </a:spcAft>
              <a:defRPr sz="3600">
                <a:solidFill>
                  <a:schemeClr val="tx2"/>
                </a:solidFill>
                <a:latin typeface="Verdana" pitchFamily="34" charset="0"/>
              </a:defRPr>
            </a:lvl9pPr>
          </a:lstStyle>
          <a:p>
            <a:pPr eaLnBrk="1" hangingPunct="1">
              <a:defRPr/>
            </a:pPr>
            <a:endParaRPr lang="en-GB" altLang="en-US" smtClean="0">
              <a:solidFill>
                <a:srgbClr val="000000"/>
              </a:solidFill>
              <a:cs typeface="Arial" pitchFamily="34" charset="0"/>
            </a:endParaRPr>
          </a:p>
        </p:txBody>
      </p:sp>
      <p:sp>
        <p:nvSpPr>
          <p:cNvPr id="2052" name="Rectangle 2"/>
          <p:cNvSpPr>
            <a:spLocks noGrp="1" noChangeArrowheads="1"/>
          </p:cNvSpPr>
          <p:nvPr>
            <p:ph type="title"/>
          </p:nvPr>
        </p:nvSpPr>
        <p:spPr bwMode="auto">
          <a:xfrm>
            <a:off x="457200" y="274638"/>
            <a:ext cx="785971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title style</a:t>
            </a:r>
          </a:p>
        </p:txBody>
      </p:sp>
      <p:sp>
        <p:nvSpPr>
          <p:cNvPr id="2053" name="Rectangle 3"/>
          <p:cNvSpPr>
            <a:spLocks noGrp="1" noChangeArrowheads="1"/>
          </p:cNvSpPr>
          <p:nvPr>
            <p:ph type="body" idx="1"/>
          </p:nvPr>
        </p:nvSpPr>
        <p:spPr bwMode="auto">
          <a:xfrm>
            <a:off x="457200" y="1600200"/>
            <a:ext cx="78597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8196" name="Rectangle 4"/>
          <p:cNvSpPr>
            <a:spLocks noGrp="1" noChangeArrowheads="1"/>
          </p:cNvSpPr>
          <p:nvPr>
            <p:ph type="dt" sz="half" idx="2"/>
          </p:nvPr>
        </p:nvSpPr>
        <p:spPr bwMode="auto">
          <a:xfrm>
            <a:off x="468313"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mn-cs"/>
              </a:defRPr>
            </a:lvl1pPr>
          </a:lstStyle>
          <a:p>
            <a:pPr>
              <a:defRPr/>
            </a:pPr>
            <a:endParaRPr lang="en-GB"/>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mn-cs"/>
              </a:defRPr>
            </a:lvl1pPr>
          </a:lstStyle>
          <a:p>
            <a:pPr>
              <a:defRPr/>
            </a:pPr>
            <a:endParaRPr lang="en-GB"/>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mn-cs"/>
              </a:defRPr>
            </a:lvl1pPr>
          </a:lstStyle>
          <a:p>
            <a:pPr>
              <a:defRPr/>
            </a:pPr>
            <a:fld id="{87EFA05F-D92D-4328-A033-9FB8A60D9BDB}"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405" r:id="rId1"/>
    <p:sldLayoutId id="2147484406" r:id="rId2"/>
    <p:sldLayoutId id="2147484407" r:id="rId3"/>
    <p:sldLayoutId id="2147484408" r:id="rId4"/>
    <p:sldLayoutId id="2147484409" r:id="rId5"/>
    <p:sldLayoutId id="2147484410" r:id="rId6"/>
    <p:sldLayoutId id="2147484411" r:id="rId7"/>
    <p:sldLayoutId id="2147484412" r:id="rId8"/>
    <p:sldLayoutId id="2147484413" r:id="rId9"/>
    <p:sldLayoutId id="2147484414" r:id="rId10"/>
    <p:sldLayoutId id="2147484415" r:id="rId11"/>
    <p:sldLayoutId id="2147484416" r:id="rId12"/>
    <p:sldLayoutId id="2147484417" r:id="rId13"/>
    <p:sldLayoutId id="2147484418" r:id="rId14"/>
  </p:sldLayoutIdLst>
  <p:txStyles>
    <p:titleStyle>
      <a:lvl1pPr algn="l" rtl="0" eaLnBrk="0" fontAlgn="base" hangingPunct="0">
        <a:spcBef>
          <a:spcPct val="0"/>
        </a:spcBef>
        <a:spcAft>
          <a:spcPct val="0"/>
        </a:spcAft>
        <a:defRPr sz="3000" b="1">
          <a:solidFill>
            <a:srgbClr val="497593"/>
          </a:solidFill>
          <a:latin typeface="+mj-lt"/>
          <a:ea typeface="+mj-ea"/>
          <a:cs typeface="+mj-cs"/>
        </a:defRPr>
      </a:lvl1pPr>
      <a:lvl2pPr algn="l" rtl="0" eaLnBrk="0" fontAlgn="base" hangingPunct="0">
        <a:spcBef>
          <a:spcPct val="0"/>
        </a:spcBef>
        <a:spcAft>
          <a:spcPct val="0"/>
        </a:spcAft>
        <a:defRPr sz="3000" b="1">
          <a:solidFill>
            <a:srgbClr val="497593"/>
          </a:solidFill>
          <a:latin typeface="Verdana" pitchFamily="34" charset="0"/>
        </a:defRPr>
      </a:lvl2pPr>
      <a:lvl3pPr algn="l" rtl="0" eaLnBrk="0" fontAlgn="base" hangingPunct="0">
        <a:spcBef>
          <a:spcPct val="0"/>
        </a:spcBef>
        <a:spcAft>
          <a:spcPct val="0"/>
        </a:spcAft>
        <a:defRPr sz="3000" b="1">
          <a:solidFill>
            <a:srgbClr val="497593"/>
          </a:solidFill>
          <a:latin typeface="Verdana" pitchFamily="34" charset="0"/>
        </a:defRPr>
      </a:lvl3pPr>
      <a:lvl4pPr algn="l" rtl="0" eaLnBrk="0" fontAlgn="base" hangingPunct="0">
        <a:spcBef>
          <a:spcPct val="0"/>
        </a:spcBef>
        <a:spcAft>
          <a:spcPct val="0"/>
        </a:spcAft>
        <a:defRPr sz="3000" b="1">
          <a:solidFill>
            <a:srgbClr val="497593"/>
          </a:solidFill>
          <a:latin typeface="Verdana" pitchFamily="34" charset="0"/>
        </a:defRPr>
      </a:lvl4pPr>
      <a:lvl5pPr algn="l" rtl="0" eaLnBrk="0" fontAlgn="base" hangingPunct="0">
        <a:spcBef>
          <a:spcPct val="0"/>
        </a:spcBef>
        <a:spcAft>
          <a:spcPct val="0"/>
        </a:spcAft>
        <a:defRPr sz="3000" b="1">
          <a:solidFill>
            <a:srgbClr val="497593"/>
          </a:solidFill>
          <a:latin typeface="Verdana" pitchFamily="34" charset="0"/>
        </a:defRPr>
      </a:lvl5pPr>
      <a:lvl6pPr marL="457200" algn="l" rtl="0" fontAlgn="base">
        <a:spcBef>
          <a:spcPct val="0"/>
        </a:spcBef>
        <a:spcAft>
          <a:spcPct val="0"/>
        </a:spcAft>
        <a:defRPr sz="3000" b="1">
          <a:solidFill>
            <a:srgbClr val="7C6A55"/>
          </a:solidFill>
          <a:latin typeface="Verdana" pitchFamily="34" charset="0"/>
        </a:defRPr>
      </a:lvl6pPr>
      <a:lvl7pPr marL="914400" algn="l" rtl="0" fontAlgn="base">
        <a:spcBef>
          <a:spcPct val="0"/>
        </a:spcBef>
        <a:spcAft>
          <a:spcPct val="0"/>
        </a:spcAft>
        <a:defRPr sz="3000" b="1">
          <a:solidFill>
            <a:srgbClr val="7C6A55"/>
          </a:solidFill>
          <a:latin typeface="Verdana" pitchFamily="34" charset="0"/>
        </a:defRPr>
      </a:lvl7pPr>
      <a:lvl8pPr marL="1371600" algn="l" rtl="0" fontAlgn="base">
        <a:spcBef>
          <a:spcPct val="0"/>
        </a:spcBef>
        <a:spcAft>
          <a:spcPct val="0"/>
        </a:spcAft>
        <a:defRPr sz="3000" b="1">
          <a:solidFill>
            <a:srgbClr val="7C6A55"/>
          </a:solidFill>
          <a:latin typeface="Verdana" pitchFamily="34" charset="0"/>
        </a:defRPr>
      </a:lvl8pPr>
      <a:lvl9pPr marL="1828800" algn="l" rtl="0" fontAlgn="base">
        <a:spcBef>
          <a:spcPct val="0"/>
        </a:spcBef>
        <a:spcAft>
          <a:spcPct val="0"/>
        </a:spcAft>
        <a:defRPr sz="3000" b="1">
          <a:solidFill>
            <a:srgbClr val="7C6A55"/>
          </a:solidFill>
          <a:latin typeface="Verdana" pitchFamily="34" charset="0"/>
        </a:defRPr>
      </a:lvl9pPr>
    </p:titleStyle>
    <p:bodyStyle>
      <a:lvl1pPr marL="342900" indent="-342900" algn="l" rtl="0" eaLnBrk="0" fontAlgn="base" hangingPunct="0">
        <a:spcBef>
          <a:spcPct val="20000"/>
        </a:spcBef>
        <a:spcAft>
          <a:spcPct val="0"/>
        </a:spcAft>
        <a:buClr>
          <a:srgbClr val="497593"/>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497593"/>
        </a:buClr>
        <a:buChar char="–"/>
        <a:defRPr sz="2000">
          <a:solidFill>
            <a:schemeClr val="tx1"/>
          </a:solidFill>
          <a:latin typeface="+mn-lt"/>
        </a:defRPr>
      </a:lvl2pPr>
      <a:lvl3pPr marL="1143000" indent="-228600" algn="l" rtl="0" eaLnBrk="0" fontAlgn="base" hangingPunct="0">
        <a:spcBef>
          <a:spcPct val="20000"/>
        </a:spcBef>
        <a:spcAft>
          <a:spcPct val="0"/>
        </a:spcAft>
        <a:buClr>
          <a:srgbClr val="497593"/>
        </a:buClr>
        <a:buChar char="•"/>
        <a:defRPr sz="2000">
          <a:solidFill>
            <a:schemeClr val="tx1"/>
          </a:solidFill>
          <a:latin typeface="+mn-lt"/>
        </a:defRPr>
      </a:lvl3pPr>
      <a:lvl4pPr marL="1600200" indent="-228600" algn="l" rtl="0" eaLnBrk="0" fontAlgn="base" hangingPunct="0">
        <a:spcBef>
          <a:spcPct val="20000"/>
        </a:spcBef>
        <a:spcAft>
          <a:spcPct val="0"/>
        </a:spcAft>
        <a:buClr>
          <a:srgbClr val="497593"/>
        </a:buClr>
        <a:buChar char="–"/>
        <a:defRPr sz="2000">
          <a:solidFill>
            <a:schemeClr val="tx1"/>
          </a:solidFill>
          <a:latin typeface="+mn-lt"/>
        </a:defRPr>
      </a:lvl4pPr>
      <a:lvl5pPr marL="2057400" indent="-228600" algn="l" rtl="0" eaLnBrk="0" fontAlgn="base" hangingPunct="0">
        <a:spcBef>
          <a:spcPct val="20000"/>
        </a:spcBef>
        <a:spcAft>
          <a:spcPct val="0"/>
        </a:spcAft>
        <a:buClr>
          <a:srgbClr val="497593"/>
        </a:buClr>
        <a:buChar char="»"/>
        <a:defRPr sz="2000">
          <a:solidFill>
            <a:schemeClr val="tx1"/>
          </a:solidFill>
          <a:latin typeface="+mn-lt"/>
        </a:defRPr>
      </a:lvl5pPr>
      <a:lvl6pPr marL="2514600" indent="-228600" algn="l" rtl="0" fontAlgn="base">
        <a:spcBef>
          <a:spcPct val="20000"/>
        </a:spcBef>
        <a:spcAft>
          <a:spcPct val="0"/>
        </a:spcAft>
        <a:buClr>
          <a:srgbClr val="7C6A55"/>
        </a:buClr>
        <a:buChar char="»"/>
        <a:defRPr sz="2000">
          <a:solidFill>
            <a:schemeClr val="tx1"/>
          </a:solidFill>
          <a:latin typeface="+mn-lt"/>
        </a:defRPr>
      </a:lvl6pPr>
      <a:lvl7pPr marL="2971800" indent="-228600" algn="l" rtl="0" fontAlgn="base">
        <a:spcBef>
          <a:spcPct val="20000"/>
        </a:spcBef>
        <a:spcAft>
          <a:spcPct val="0"/>
        </a:spcAft>
        <a:buClr>
          <a:srgbClr val="7C6A55"/>
        </a:buClr>
        <a:buChar char="»"/>
        <a:defRPr sz="2000">
          <a:solidFill>
            <a:schemeClr val="tx1"/>
          </a:solidFill>
          <a:latin typeface="+mn-lt"/>
        </a:defRPr>
      </a:lvl7pPr>
      <a:lvl8pPr marL="3429000" indent="-228600" algn="l" rtl="0" fontAlgn="base">
        <a:spcBef>
          <a:spcPct val="20000"/>
        </a:spcBef>
        <a:spcAft>
          <a:spcPct val="0"/>
        </a:spcAft>
        <a:buClr>
          <a:srgbClr val="7C6A55"/>
        </a:buClr>
        <a:buChar char="»"/>
        <a:defRPr sz="2000">
          <a:solidFill>
            <a:schemeClr val="tx1"/>
          </a:solidFill>
          <a:latin typeface="+mn-lt"/>
        </a:defRPr>
      </a:lvl8pPr>
      <a:lvl9pPr marL="3886200" indent="-228600" algn="l" rtl="0" fontAlgn="base">
        <a:spcBef>
          <a:spcPct val="20000"/>
        </a:spcBef>
        <a:spcAft>
          <a:spcPct val="0"/>
        </a:spcAft>
        <a:buClr>
          <a:srgbClr val="7C6A55"/>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2" descr="Picture1"/>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468313" y="6165850"/>
            <a:ext cx="143827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AutoShape 11"/>
          <p:cNvSpPr>
            <a:spLocks noChangeArrowheads="1"/>
          </p:cNvSpPr>
          <p:nvPr userDrawn="1"/>
        </p:nvSpPr>
        <p:spPr bwMode="auto">
          <a:xfrm rot="10800000">
            <a:off x="8388350" y="0"/>
            <a:ext cx="755650" cy="2060575"/>
          </a:xfrm>
          <a:prstGeom prst="rtTriangle">
            <a:avLst/>
          </a:prstGeom>
          <a:solidFill>
            <a:srgbClr val="497593"/>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3600">
                <a:solidFill>
                  <a:schemeClr val="tx2"/>
                </a:solidFill>
                <a:latin typeface="Verdana" pitchFamily="34" charset="0"/>
              </a:defRPr>
            </a:lvl1pPr>
            <a:lvl2pPr marL="742950" indent="-285750" eaLnBrk="0" hangingPunct="0">
              <a:defRPr sz="3600">
                <a:solidFill>
                  <a:schemeClr val="tx2"/>
                </a:solidFill>
                <a:latin typeface="Verdana" pitchFamily="34" charset="0"/>
              </a:defRPr>
            </a:lvl2pPr>
            <a:lvl3pPr marL="1143000" indent="-228600" eaLnBrk="0" hangingPunct="0">
              <a:defRPr sz="3600">
                <a:solidFill>
                  <a:schemeClr val="tx2"/>
                </a:solidFill>
                <a:latin typeface="Verdana" pitchFamily="34" charset="0"/>
              </a:defRPr>
            </a:lvl3pPr>
            <a:lvl4pPr marL="1600200" indent="-228600" eaLnBrk="0" hangingPunct="0">
              <a:defRPr sz="3600">
                <a:solidFill>
                  <a:schemeClr val="tx2"/>
                </a:solidFill>
                <a:latin typeface="Verdana" pitchFamily="34" charset="0"/>
              </a:defRPr>
            </a:lvl4pPr>
            <a:lvl5pPr marL="2057400" indent="-228600" eaLnBrk="0" hangingPunct="0">
              <a:defRPr sz="3600">
                <a:solidFill>
                  <a:schemeClr val="tx2"/>
                </a:solidFill>
                <a:latin typeface="Verdana" pitchFamily="34" charset="0"/>
              </a:defRPr>
            </a:lvl5pPr>
            <a:lvl6pPr marL="2514600" indent="-228600" eaLnBrk="0" fontAlgn="base" hangingPunct="0">
              <a:spcBef>
                <a:spcPct val="0"/>
              </a:spcBef>
              <a:spcAft>
                <a:spcPct val="0"/>
              </a:spcAft>
              <a:defRPr sz="3600">
                <a:solidFill>
                  <a:schemeClr val="tx2"/>
                </a:solidFill>
                <a:latin typeface="Verdana" pitchFamily="34" charset="0"/>
              </a:defRPr>
            </a:lvl6pPr>
            <a:lvl7pPr marL="2971800" indent="-228600" eaLnBrk="0" fontAlgn="base" hangingPunct="0">
              <a:spcBef>
                <a:spcPct val="0"/>
              </a:spcBef>
              <a:spcAft>
                <a:spcPct val="0"/>
              </a:spcAft>
              <a:defRPr sz="3600">
                <a:solidFill>
                  <a:schemeClr val="tx2"/>
                </a:solidFill>
                <a:latin typeface="Verdana" pitchFamily="34" charset="0"/>
              </a:defRPr>
            </a:lvl7pPr>
            <a:lvl8pPr marL="3429000" indent="-228600" eaLnBrk="0" fontAlgn="base" hangingPunct="0">
              <a:spcBef>
                <a:spcPct val="0"/>
              </a:spcBef>
              <a:spcAft>
                <a:spcPct val="0"/>
              </a:spcAft>
              <a:defRPr sz="3600">
                <a:solidFill>
                  <a:schemeClr val="tx2"/>
                </a:solidFill>
                <a:latin typeface="Verdana" pitchFamily="34" charset="0"/>
              </a:defRPr>
            </a:lvl8pPr>
            <a:lvl9pPr marL="3886200" indent="-228600" eaLnBrk="0" fontAlgn="base" hangingPunct="0">
              <a:spcBef>
                <a:spcPct val="0"/>
              </a:spcBef>
              <a:spcAft>
                <a:spcPct val="0"/>
              </a:spcAft>
              <a:defRPr sz="3600">
                <a:solidFill>
                  <a:schemeClr val="tx2"/>
                </a:solidFill>
                <a:latin typeface="Verdana" pitchFamily="34" charset="0"/>
              </a:defRPr>
            </a:lvl9pPr>
          </a:lstStyle>
          <a:p>
            <a:pPr eaLnBrk="1" hangingPunct="1">
              <a:defRPr/>
            </a:pPr>
            <a:endParaRPr lang="en-GB" altLang="en-US" smtClean="0">
              <a:solidFill>
                <a:srgbClr val="000000"/>
              </a:solidFill>
              <a:cs typeface="Arial" pitchFamily="34" charset="0"/>
            </a:endParaRPr>
          </a:p>
        </p:txBody>
      </p:sp>
      <p:sp>
        <p:nvSpPr>
          <p:cNvPr id="3076" name="Rectangle 2"/>
          <p:cNvSpPr>
            <a:spLocks noGrp="1" noChangeArrowheads="1"/>
          </p:cNvSpPr>
          <p:nvPr>
            <p:ph type="title"/>
          </p:nvPr>
        </p:nvSpPr>
        <p:spPr bwMode="auto">
          <a:xfrm>
            <a:off x="457200" y="274638"/>
            <a:ext cx="785971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title style</a:t>
            </a:r>
          </a:p>
        </p:txBody>
      </p:sp>
      <p:sp>
        <p:nvSpPr>
          <p:cNvPr id="3077" name="Rectangle 3"/>
          <p:cNvSpPr>
            <a:spLocks noGrp="1" noChangeArrowheads="1"/>
          </p:cNvSpPr>
          <p:nvPr>
            <p:ph type="body" idx="1"/>
          </p:nvPr>
        </p:nvSpPr>
        <p:spPr bwMode="auto">
          <a:xfrm>
            <a:off x="457200" y="1600200"/>
            <a:ext cx="78597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8196" name="Rectangle 4"/>
          <p:cNvSpPr>
            <a:spLocks noGrp="1" noChangeArrowheads="1"/>
          </p:cNvSpPr>
          <p:nvPr>
            <p:ph type="dt" sz="half" idx="2"/>
          </p:nvPr>
        </p:nvSpPr>
        <p:spPr bwMode="auto">
          <a:xfrm>
            <a:off x="468313"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mn-cs"/>
              </a:defRPr>
            </a:lvl1pPr>
          </a:lstStyle>
          <a:p>
            <a:pPr>
              <a:defRPr/>
            </a:pPr>
            <a:endParaRPr lang="en-GB"/>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mn-cs"/>
              </a:defRPr>
            </a:lvl1pPr>
          </a:lstStyle>
          <a:p>
            <a:pPr>
              <a:defRPr/>
            </a:pPr>
            <a:endParaRPr lang="en-GB"/>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mn-cs"/>
              </a:defRPr>
            </a:lvl1pPr>
          </a:lstStyle>
          <a:p>
            <a:pPr>
              <a:defRPr/>
            </a:pPr>
            <a:fld id="{CC1078D5-6CE9-4D43-8E8C-86AD34BA4340}"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419" r:id="rId1"/>
    <p:sldLayoutId id="2147484420" r:id="rId2"/>
    <p:sldLayoutId id="2147484421" r:id="rId3"/>
    <p:sldLayoutId id="2147484422" r:id="rId4"/>
    <p:sldLayoutId id="2147484423" r:id="rId5"/>
    <p:sldLayoutId id="2147484424" r:id="rId6"/>
    <p:sldLayoutId id="2147484425" r:id="rId7"/>
    <p:sldLayoutId id="2147484426" r:id="rId8"/>
    <p:sldLayoutId id="2147484427" r:id="rId9"/>
    <p:sldLayoutId id="2147484428" r:id="rId10"/>
    <p:sldLayoutId id="2147484429" r:id="rId11"/>
    <p:sldLayoutId id="2147484430" r:id="rId12"/>
    <p:sldLayoutId id="2147484431" r:id="rId13"/>
    <p:sldLayoutId id="2147484432" r:id="rId14"/>
  </p:sldLayoutIdLst>
  <p:txStyles>
    <p:titleStyle>
      <a:lvl1pPr algn="l" rtl="0" eaLnBrk="0" fontAlgn="base" hangingPunct="0">
        <a:spcBef>
          <a:spcPct val="0"/>
        </a:spcBef>
        <a:spcAft>
          <a:spcPct val="0"/>
        </a:spcAft>
        <a:defRPr sz="3000" b="1">
          <a:solidFill>
            <a:srgbClr val="497593"/>
          </a:solidFill>
          <a:latin typeface="+mj-lt"/>
          <a:ea typeface="+mj-ea"/>
          <a:cs typeface="+mj-cs"/>
        </a:defRPr>
      </a:lvl1pPr>
      <a:lvl2pPr algn="l" rtl="0" eaLnBrk="0" fontAlgn="base" hangingPunct="0">
        <a:spcBef>
          <a:spcPct val="0"/>
        </a:spcBef>
        <a:spcAft>
          <a:spcPct val="0"/>
        </a:spcAft>
        <a:defRPr sz="3000" b="1">
          <a:solidFill>
            <a:srgbClr val="497593"/>
          </a:solidFill>
          <a:latin typeface="Verdana" pitchFamily="34" charset="0"/>
        </a:defRPr>
      </a:lvl2pPr>
      <a:lvl3pPr algn="l" rtl="0" eaLnBrk="0" fontAlgn="base" hangingPunct="0">
        <a:spcBef>
          <a:spcPct val="0"/>
        </a:spcBef>
        <a:spcAft>
          <a:spcPct val="0"/>
        </a:spcAft>
        <a:defRPr sz="3000" b="1">
          <a:solidFill>
            <a:srgbClr val="497593"/>
          </a:solidFill>
          <a:latin typeface="Verdana" pitchFamily="34" charset="0"/>
        </a:defRPr>
      </a:lvl3pPr>
      <a:lvl4pPr algn="l" rtl="0" eaLnBrk="0" fontAlgn="base" hangingPunct="0">
        <a:spcBef>
          <a:spcPct val="0"/>
        </a:spcBef>
        <a:spcAft>
          <a:spcPct val="0"/>
        </a:spcAft>
        <a:defRPr sz="3000" b="1">
          <a:solidFill>
            <a:srgbClr val="497593"/>
          </a:solidFill>
          <a:latin typeface="Verdana" pitchFamily="34" charset="0"/>
        </a:defRPr>
      </a:lvl4pPr>
      <a:lvl5pPr algn="l" rtl="0" eaLnBrk="0" fontAlgn="base" hangingPunct="0">
        <a:spcBef>
          <a:spcPct val="0"/>
        </a:spcBef>
        <a:spcAft>
          <a:spcPct val="0"/>
        </a:spcAft>
        <a:defRPr sz="3000" b="1">
          <a:solidFill>
            <a:srgbClr val="497593"/>
          </a:solidFill>
          <a:latin typeface="Verdana" pitchFamily="34" charset="0"/>
        </a:defRPr>
      </a:lvl5pPr>
      <a:lvl6pPr marL="457200" algn="l" rtl="0" fontAlgn="base">
        <a:spcBef>
          <a:spcPct val="0"/>
        </a:spcBef>
        <a:spcAft>
          <a:spcPct val="0"/>
        </a:spcAft>
        <a:defRPr sz="3000" b="1">
          <a:solidFill>
            <a:srgbClr val="7C6A55"/>
          </a:solidFill>
          <a:latin typeface="Verdana" pitchFamily="34" charset="0"/>
        </a:defRPr>
      </a:lvl6pPr>
      <a:lvl7pPr marL="914400" algn="l" rtl="0" fontAlgn="base">
        <a:spcBef>
          <a:spcPct val="0"/>
        </a:spcBef>
        <a:spcAft>
          <a:spcPct val="0"/>
        </a:spcAft>
        <a:defRPr sz="3000" b="1">
          <a:solidFill>
            <a:srgbClr val="7C6A55"/>
          </a:solidFill>
          <a:latin typeface="Verdana" pitchFamily="34" charset="0"/>
        </a:defRPr>
      </a:lvl7pPr>
      <a:lvl8pPr marL="1371600" algn="l" rtl="0" fontAlgn="base">
        <a:spcBef>
          <a:spcPct val="0"/>
        </a:spcBef>
        <a:spcAft>
          <a:spcPct val="0"/>
        </a:spcAft>
        <a:defRPr sz="3000" b="1">
          <a:solidFill>
            <a:srgbClr val="7C6A55"/>
          </a:solidFill>
          <a:latin typeface="Verdana" pitchFamily="34" charset="0"/>
        </a:defRPr>
      </a:lvl8pPr>
      <a:lvl9pPr marL="1828800" algn="l" rtl="0" fontAlgn="base">
        <a:spcBef>
          <a:spcPct val="0"/>
        </a:spcBef>
        <a:spcAft>
          <a:spcPct val="0"/>
        </a:spcAft>
        <a:defRPr sz="3000" b="1">
          <a:solidFill>
            <a:srgbClr val="7C6A55"/>
          </a:solidFill>
          <a:latin typeface="Verdana" pitchFamily="34" charset="0"/>
        </a:defRPr>
      </a:lvl9pPr>
    </p:titleStyle>
    <p:bodyStyle>
      <a:lvl1pPr marL="342900" indent="-342900" algn="l" rtl="0" eaLnBrk="0" fontAlgn="base" hangingPunct="0">
        <a:spcBef>
          <a:spcPct val="20000"/>
        </a:spcBef>
        <a:spcAft>
          <a:spcPct val="0"/>
        </a:spcAft>
        <a:buClr>
          <a:srgbClr val="497593"/>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497593"/>
        </a:buClr>
        <a:buChar char="–"/>
        <a:defRPr sz="2000">
          <a:solidFill>
            <a:schemeClr val="tx1"/>
          </a:solidFill>
          <a:latin typeface="+mn-lt"/>
        </a:defRPr>
      </a:lvl2pPr>
      <a:lvl3pPr marL="1143000" indent="-228600" algn="l" rtl="0" eaLnBrk="0" fontAlgn="base" hangingPunct="0">
        <a:spcBef>
          <a:spcPct val="20000"/>
        </a:spcBef>
        <a:spcAft>
          <a:spcPct val="0"/>
        </a:spcAft>
        <a:buClr>
          <a:srgbClr val="497593"/>
        </a:buClr>
        <a:buChar char="•"/>
        <a:defRPr sz="2000">
          <a:solidFill>
            <a:schemeClr val="tx1"/>
          </a:solidFill>
          <a:latin typeface="+mn-lt"/>
        </a:defRPr>
      </a:lvl3pPr>
      <a:lvl4pPr marL="1600200" indent="-228600" algn="l" rtl="0" eaLnBrk="0" fontAlgn="base" hangingPunct="0">
        <a:spcBef>
          <a:spcPct val="20000"/>
        </a:spcBef>
        <a:spcAft>
          <a:spcPct val="0"/>
        </a:spcAft>
        <a:buClr>
          <a:srgbClr val="497593"/>
        </a:buClr>
        <a:buChar char="–"/>
        <a:defRPr sz="2000">
          <a:solidFill>
            <a:schemeClr val="tx1"/>
          </a:solidFill>
          <a:latin typeface="+mn-lt"/>
        </a:defRPr>
      </a:lvl4pPr>
      <a:lvl5pPr marL="2057400" indent="-228600" algn="l" rtl="0" eaLnBrk="0" fontAlgn="base" hangingPunct="0">
        <a:spcBef>
          <a:spcPct val="20000"/>
        </a:spcBef>
        <a:spcAft>
          <a:spcPct val="0"/>
        </a:spcAft>
        <a:buClr>
          <a:srgbClr val="497593"/>
        </a:buClr>
        <a:buChar char="»"/>
        <a:defRPr sz="2000">
          <a:solidFill>
            <a:schemeClr val="tx1"/>
          </a:solidFill>
          <a:latin typeface="+mn-lt"/>
        </a:defRPr>
      </a:lvl5pPr>
      <a:lvl6pPr marL="2514600" indent="-228600" algn="l" rtl="0" fontAlgn="base">
        <a:spcBef>
          <a:spcPct val="20000"/>
        </a:spcBef>
        <a:spcAft>
          <a:spcPct val="0"/>
        </a:spcAft>
        <a:buClr>
          <a:srgbClr val="7C6A55"/>
        </a:buClr>
        <a:buChar char="»"/>
        <a:defRPr sz="2000">
          <a:solidFill>
            <a:schemeClr val="tx1"/>
          </a:solidFill>
          <a:latin typeface="+mn-lt"/>
        </a:defRPr>
      </a:lvl6pPr>
      <a:lvl7pPr marL="2971800" indent="-228600" algn="l" rtl="0" fontAlgn="base">
        <a:spcBef>
          <a:spcPct val="20000"/>
        </a:spcBef>
        <a:spcAft>
          <a:spcPct val="0"/>
        </a:spcAft>
        <a:buClr>
          <a:srgbClr val="7C6A55"/>
        </a:buClr>
        <a:buChar char="»"/>
        <a:defRPr sz="2000">
          <a:solidFill>
            <a:schemeClr val="tx1"/>
          </a:solidFill>
          <a:latin typeface="+mn-lt"/>
        </a:defRPr>
      </a:lvl7pPr>
      <a:lvl8pPr marL="3429000" indent="-228600" algn="l" rtl="0" fontAlgn="base">
        <a:spcBef>
          <a:spcPct val="20000"/>
        </a:spcBef>
        <a:spcAft>
          <a:spcPct val="0"/>
        </a:spcAft>
        <a:buClr>
          <a:srgbClr val="7C6A55"/>
        </a:buClr>
        <a:buChar char="»"/>
        <a:defRPr sz="2000">
          <a:solidFill>
            <a:schemeClr val="tx1"/>
          </a:solidFill>
          <a:latin typeface="+mn-lt"/>
        </a:defRPr>
      </a:lvl8pPr>
      <a:lvl9pPr marL="3886200" indent="-228600" algn="l" rtl="0" fontAlgn="base">
        <a:spcBef>
          <a:spcPct val="20000"/>
        </a:spcBef>
        <a:spcAft>
          <a:spcPct val="0"/>
        </a:spcAft>
        <a:buClr>
          <a:srgbClr val="7C6A55"/>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2" descr="Picture1"/>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468313" y="6165850"/>
            <a:ext cx="143827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AutoShape 11"/>
          <p:cNvSpPr>
            <a:spLocks noChangeArrowheads="1"/>
          </p:cNvSpPr>
          <p:nvPr userDrawn="1"/>
        </p:nvSpPr>
        <p:spPr bwMode="auto">
          <a:xfrm rot="10800000">
            <a:off x="8388350" y="0"/>
            <a:ext cx="755650" cy="2060575"/>
          </a:xfrm>
          <a:prstGeom prst="rtTriangle">
            <a:avLst/>
          </a:prstGeom>
          <a:solidFill>
            <a:srgbClr val="497593"/>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3600">
                <a:solidFill>
                  <a:schemeClr val="tx2"/>
                </a:solidFill>
                <a:latin typeface="Verdana" pitchFamily="34" charset="0"/>
              </a:defRPr>
            </a:lvl1pPr>
            <a:lvl2pPr marL="742950" indent="-285750" eaLnBrk="0" hangingPunct="0">
              <a:defRPr sz="3600">
                <a:solidFill>
                  <a:schemeClr val="tx2"/>
                </a:solidFill>
                <a:latin typeface="Verdana" pitchFamily="34" charset="0"/>
              </a:defRPr>
            </a:lvl2pPr>
            <a:lvl3pPr marL="1143000" indent="-228600" eaLnBrk="0" hangingPunct="0">
              <a:defRPr sz="3600">
                <a:solidFill>
                  <a:schemeClr val="tx2"/>
                </a:solidFill>
                <a:latin typeface="Verdana" pitchFamily="34" charset="0"/>
              </a:defRPr>
            </a:lvl3pPr>
            <a:lvl4pPr marL="1600200" indent="-228600" eaLnBrk="0" hangingPunct="0">
              <a:defRPr sz="3600">
                <a:solidFill>
                  <a:schemeClr val="tx2"/>
                </a:solidFill>
                <a:latin typeface="Verdana" pitchFamily="34" charset="0"/>
              </a:defRPr>
            </a:lvl4pPr>
            <a:lvl5pPr marL="2057400" indent="-228600" eaLnBrk="0" hangingPunct="0">
              <a:defRPr sz="3600">
                <a:solidFill>
                  <a:schemeClr val="tx2"/>
                </a:solidFill>
                <a:latin typeface="Verdana" pitchFamily="34" charset="0"/>
              </a:defRPr>
            </a:lvl5pPr>
            <a:lvl6pPr marL="2514600" indent="-228600" eaLnBrk="0" fontAlgn="base" hangingPunct="0">
              <a:spcBef>
                <a:spcPct val="0"/>
              </a:spcBef>
              <a:spcAft>
                <a:spcPct val="0"/>
              </a:spcAft>
              <a:defRPr sz="3600">
                <a:solidFill>
                  <a:schemeClr val="tx2"/>
                </a:solidFill>
                <a:latin typeface="Verdana" pitchFamily="34" charset="0"/>
              </a:defRPr>
            </a:lvl6pPr>
            <a:lvl7pPr marL="2971800" indent="-228600" eaLnBrk="0" fontAlgn="base" hangingPunct="0">
              <a:spcBef>
                <a:spcPct val="0"/>
              </a:spcBef>
              <a:spcAft>
                <a:spcPct val="0"/>
              </a:spcAft>
              <a:defRPr sz="3600">
                <a:solidFill>
                  <a:schemeClr val="tx2"/>
                </a:solidFill>
                <a:latin typeface="Verdana" pitchFamily="34" charset="0"/>
              </a:defRPr>
            </a:lvl7pPr>
            <a:lvl8pPr marL="3429000" indent="-228600" eaLnBrk="0" fontAlgn="base" hangingPunct="0">
              <a:spcBef>
                <a:spcPct val="0"/>
              </a:spcBef>
              <a:spcAft>
                <a:spcPct val="0"/>
              </a:spcAft>
              <a:defRPr sz="3600">
                <a:solidFill>
                  <a:schemeClr val="tx2"/>
                </a:solidFill>
                <a:latin typeface="Verdana" pitchFamily="34" charset="0"/>
              </a:defRPr>
            </a:lvl8pPr>
            <a:lvl9pPr marL="3886200" indent="-228600" eaLnBrk="0" fontAlgn="base" hangingPunct="0">
              <a:spcBef>
                <a:spcPct val="0"/>
              </a:spcBef>
              <a:spcAft>
                <a:spcPct val="0"/>
              </a:spcAft>
              <a:defRPr sz="3600">
                <a:solidFill>
                  <a:schemeClr val="tx2"/>
                </a:solidFill>
                <a:latin typeface="Verdana" pitchFamily="34" charset="0"/>
              </a:defRPr>
            </a:lvl9pPr>
          </a:lstStyle>
          <a:p>
            <a:pPr eaLnBrk="1" hangingPunct="1">
              <a:defRPr/>
            </a:pPr>
            <a:endParaRPr lang="en-GB" altLang="en-US" smtClean="0">
              <a:solidFill>
                <a:srgbClr val="000000"/>
              </a:solidFill>
              <a:cs typeface="Arial" pitchFamily="34" charset="0"/>
            </a:endParaRPr>
          </a:p>
        </p:txBody>
      </p:sp>
      <p:sp>
        <p:nvSpPr>
          <p:cNvPr id="4100" name="Rectangle 2"/>
          <p:cNvSpPr>
            <a:spLocks noGrp="1" noChangeArrowheads="1"/>
          </p:cNvSpPr>
          <p:nvPr>
            <p:ph type="title"/>
          </p:nvPr>
        </p:nvSpPr>
        <p:spPr bwMode="auto">
          <a:xfrm>
            <a:off x="457200" y="274638"/>
            <a:ext cx="785971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title style</a:t>
            </a:r>
          </a:p>
        </p:txBody>
      </p:sp>
      <p:sp>
        <p:nvSpPr>
          <p:cNvPr id="4101" name="Rectangle 3"/>
          <p:cNvSpPr>
            <a:spLocks noGrp="1" noChangeArrowheads="1"/>
          </p:cNvSpPr>
          <p:nvPr>
            <p:ph type="body" idx="1"/>
          </p:nvPr>
        </p:nvSpPr>
        <p:spPr bwMode="auto">
          <a:xfrm>
            <a:off x="457200" y="1600200"/>
            <a:ext cx="78597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8196" name="Rectangle 4"/>
          <p:cNvSpPr>
            <a:spLocks noGrp="1" noChangeArrowheads="1"/>
          </p:cNvSpPr>
          <p:nvPr>
            <p:ph type="dt" sz="half" idx="2"/>
          </p:nvPr>
        </p:nvSpPr>
        <p:spPr bwMode="auto">
          <a:xfrm>
            <a:off x="468313"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mn-cs"/>
              </a:defRPr>
            </a:lvl1pPr>
          </a:lstStyle>
          <a:p>
            <a:pPr>
              <a:defRPr/>
            </a:pPr>
            <a:endParaRPr lang="en-GB"/>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mn-cs"/>
              </a:defRPr>
            </a:lvl1pPr>
          </a:lstStyle>
          <a:p>
            <a:pPr>
              <a:defRPr/>
            </a:pPr>
            <a:endParaRPr lang="en-GB"/>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mn-cs"/>
              </a:defRPr>
            </a:lvl1pPr>
          </a:lstStyle>
          <a:p>
            <a:pPr>
              <a:defRPr/>
            </a:pPr>
            <a:fld id="{C0EDC158-F39C-4DD0-BE96-1CF32B5137D1}"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433" r:id="rId1"/>
    <p:sldLayoutId id="2147484434" r:id="rId2"/>
    <p:sldLayoutId id="2147484435" r:id="rId3"/>
    <p:sldLayoutId id="2147484436" r:id="rId4"/>
    <p:sldLayoutId id="2147484437" r:id="rId5"/>
    <p:sldLayoutId id="2147484438" r:id="rId6"/>
    <p:sldLayoutId id="2147484439" r:id="rId7"/>
    <p:sldLayoutId id="2147484440" r:id="rId8"/>
    <p:sldLayoutId id="2147484441" r:id="rId9"/>
    <p:sldLayoutId id="2147484442" r:id="rId10"/>
    <p:sldLayoutId id="2147484443" r:id="rId11"/>
    <p:sldLayoutId id="2147484445" r:id="rId12"/>
    <p:sldLayoutId id="2147484446" r:id="rId13"/>
  </p:sldLayoutIdLst>
  <p:txStyles>
    <p:titleStyle>
      <a:lvl1pPr algn="l" rtl="0" eaLnBrk="0" fontAlgn="base" hangingPunct="0">
        <a:spcBef>
          <a:spcPct val="0"/>
        </a:spcBef>
        <a:spcAft>
          <a:spcPct val="0"/>
        </a:spcAft>
        <a:defRPr sz="3000" b="1">
          <a:solidFill>
            <a:srgbClr val="497593"/>
          </a:solidFill>
          <a:latin typeface="+mj-lt"/>
          <a:ea typeface="+mj-ea"/>
          <a:cs typeface="+mj-cs"/>
        </a:defRPr>
      </a:lvl1pPr>
      <a:lvl2pPr algn="l" rtl="0" eaLnBrk="0" fontAlgn="base" hangingPunct="0">
        <a:spcBef>
          <a:spcPct val="0"/>
        </a:spcBef>
        <a:spcAft>
          <a:spcPct val="0"/>
        </a:spcAft>
        <a:defRPr sz="3000" b="1">
          <a:solidFill>
            <a:srgbClr val="497593"/>
          </a:solidFill>
          <a:latin typeface="Verdana" pitchFamily="34" charset="0"/>
        </a:defRPr>
      </a:lvl2pPr>
      <a:lvl3pPr algn="l" rtl="0" eaLnBrk="0" fontAlgn="base" hangingPunct="0">
        <a:spcBef>
          <a:spcPct val="0"/>
        </a:spcBef>
        <a:spcAft>
          <a:spcPct val="0"/>
        </a:spcAft>
        <a:defRPr sz="3000" b="1">
          <a:solidFill>
            <a:srgbClr val="497593"/>
          </a:solidFill>
          <a:latin typeface="Verdana" pitchFamily="34" charset="0"/>
        </a:defRPr>
      </a:lvl3pPr>
      <a:lvl4pPr algn="l" rtl="0" eaLnBrk="0" fontAlgn="base" hangingPunct="0">
        <a:spcBef>
          <a:spcPct val="0"/>
        </a:spcBef>
        <a:spcAft>
          <a:spcPct val="0"/>
        </a:spcAft>
        <a:defRPr sz="3000" b="1">
          <a:solidFill>
            <a:srgbClr val="497593"/>
          </a:solidFill>
          <a:latin typeface="Verdana" pitchFamily="34" charset="0"/>
        </a:defRPr>
      </a:lvl4pPr>
      <a:lvl5pPr algn="l" rtl="0" eaLnBrk="0" fontAlgn="base" hangingPunct="0">
        <a:spcBef>
          <a:spcPct val="0"/>
        </a:spcBef>
        <a:spcAft>
          <a:spcPct val="0"/>
        </a:spcAft>
        <a:defRPr sz="3000" b="1">
          <a:solidFill>
            <a:srgbClr val="497593"/>
          </a:solidFill>
          <a:latin typeface="Verdana" pitchFamily="34" charset="0"/>
        </a:defRPr>
      </a:lvl5pPr>
      <a:lvl6pPr marL="457200" algn="l" rtl="0" fontAlgn="base">
        <a:spcBef>
          <a:spcPct val="0"/>
        </a:spcBef>
        <a:spcAft>
          <a:spcPct val="0"/>
        </a:spcAft>
        <a:defRPr sz="3000" b="1">
          <a:solidFill>
            <a:srgbClr val="7C6A55"/>
          </a:solidFill>
          <a:latin typeface="Verdana" pitchFamily="34" charset="0"/>
        </a:defRPr>
      </a:lvl6pPr>
      <a:lvl7pPr marL="914400" algn="l" rtl="0" fontAlgn="base">
        <a:spcBef>
          <a:spcPct val="0"/>
        </a:spcBef>
        <a:spcAft>
          <a:spcPct val="0"/>
        </a:spcAft>
        <a:defRPr sz="3000" b="1">
          <a:solidFill>
            <a:srgbClr val="7C6A55"/>
          </a:solidFill>
          <a:latin typeface="Verdana" pitchFamily="34" charset="0"/>
        </a:defRPr>
      </a:lvl7pPr>
      <a:lvl8pPr marL="1371600" algn="l" rtl="0" fontAlgn="base">
        <a:spcBef>
          <a:spcPct val="0"/>
        </a:spcBef>
        <a:spcAft>
          <a:spcPct val="0"/>
        </a:spcAft>
        <a:defRPr sz="3000" b="1">
          <a:solidFill>
            <a:srgbClr val="7C6A55"/>
          </a:solidFill>
          <a:latin typeface="Verdana" pitchFamily="34" charset="0"/>
        </a:defRPr>
      </a:lvl8pPr>
      <a:lvl9pPr marL="1828800" algn="l" rtl="0" fontAlgn="base">
        <a:spcBef>
          <a:spcPct val="0"/>
        </a:spcBef>
        <a:spcAft>
          <a:spcPct val="0"/>
        </a:spcAft>
        <a:defRPr sz="3000" b="1">
          <a:solidFill>
            <a:srgbClr val="7C6A55"/>
          </a:solidFill>
          <a:latin typeface="Verdana" pitchFamily="34" charset="0"/>
        </a:defRPr>
      </a:lvl9pPr>
    </p:titleStyle>
    <p:bodyStyle>
      <a:lvl1pPr marL="342900" indent="-342900" algn="l" rtl="0" eaLnBrk="0" fontAlgn="base" hangingPunct="0">
        <a:spcBef>
          <a:spcPct val="20000"/>
        </a:spcBef>
        <a:spcAft>
          <a:spcPct val="0"/>
        </a:spcAft>
        <a:buClr>
          <a:srgbClr val="497593"/>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497593"/>
        </a:buClr>
        <a:buChar char="–"/>
        <a:defRPr sz="2000">
          <a:solidFill>
            <a:schemeClr val="tx1"/>
          </a:solidFill>
          <a:latin typeface="+mn-lt"/>
        </a:defRPr>
      </a:lvl2pPr>
      <a:lvl3pPr marL="1143000" indent="-228600" algn="l" rtl="0" eaLnBrk="0" fontAlgn="base" hangingPunct="0">
        <a:spcBef>
          <a:spcPct val="20000"/>
        </a:spcBef>
        <a:spcAft>
          <a:spcPct val="0"/>
        </a:spcAft>
        <a:buClr>
          <a:srgbClr val="497593"/>
        </a:buClr>
        <a:buChar char="•"/>
        <a:defRPr sz="2000">
          <a:solidFill>
            <a:schemeClr val="tx1"/>
          </a:solidFill>
          <a:latin typeface="+mn-lt"/>
        </a:defRPr>
      </a:lvl3pPr>
      <a:lvl4pPr marL="1600200" indent="-228600" algn="l" rtl="0" eaLnBrk="0" fontAlgn="base" hangingPunct="0">
        <a:spcBef>
          <a:spcPct val="20000"/>
        </a:spcBef>
        <a:spcAft>
          <a:spcPct val="0"/>
        </a:spcAft>
        <a:buClr>
          <a:srgbClr val="497593"/>
        </a:buClr>
        <a:buChar char="–"/>
        <a:defRPr sz="2000">
          <a:solidFill>
            <a:schemeClr val="tx1"/>
          </a:solidFill>
          <a:latin typeface="+mn-lt"/>
        </a:defRPr>
      </a:lvl4pPr>
      <a:lvl5pPr marL="2057400" indent="-228600" algn="l" rtl="0" eaLnBrk="0" fontAlgn="base" hangingPunct="0">
        <a:spcBef>
          <a:spcPct val="20000"/>
        </a:spcBef>
        <a:spcAft>
          <a:spcPct val="0"/>
        </a:spcAft>
        <a:buClr>
          <a:srgbClr val="497593"/>
        </a:buClr>
        <a:buChar char="»"/>
        <a:defRPr sz="2000">
          <a:solidFill>
            <a:schemeClr val="tx1"/>
          </a:solidFill>
          <a:latin typeface="+mn-lt"/>
        </a:defRPr>
      </a:lvl5pPr>
      <a:lvl6pPr marL="2514600" indent="-228600" algn="l" rtl="0" fontAlgn="base">
        <a:spcBef>
          <a:spcPct val="20000"/>
        </a:spcBef>
        <a:spcAft>
          <a:spcPct val="0"/>
        </a:spcAft>
        <a:buClr>
          <a:srgbClr val="7C6A55"/>
        </a:buClr>
        <a:buChar char="»"/>
        <a:defRPr sz="2000">
          <a:solidFill>
            <a:schemeClr val="tx1"/>
          </a:solidFill>
          <a:latin typeface="+mn-lt"/>
        </a:defRPr>
      </a:lvl6pPr>
      <a:lvl7pPr marL="2971800" indent="-228600" algn="l" rtl="0" fontAlgn="base">
        <a:spcBef>
          <a:spcPct val="20000"/>
        </a:spcBef>
        <a:spcAft>
          <a:spcPct val="0"/>
        </a:spcAft>
        <a:buClr>
          <a:srgbClr val="7C6A55"/>
        </a:buClr>
        <a:buChar char="»"/>
        <a:defRPr sz="2000">
          <a:solidFill>
            <a:schemeClr val="tx1"/>
          </a:solidFill>
          <a:latin typeface="+mn-lt"/>
        </a:defRPr>
      </a:lvl7pPr>
      <a:lvl8pPr marL="3429000" indent="-228600" algn="l" rtl="0" fontAlgn="base">
        <a:spcBef>
          <a:spcPct val="20000"/>
        </a:spcBef>
        <a:spcAft>
          <a:spcPct val="0"/>
        </a:spcAft>
        <a:buClr>
          <a:srgbClr val="7C6A55"/>
        </a:buClr>
        <a:buChar char="»"/>
        <a:defRPr sz="2000">
          <a:solidFill>
            <a:schemeClr val="tx1"/>
          </a:solidFill>
          <a:latin typeface="+mn-lt"/>
        </a:defRPr>
      </a:lvl8pPr>
      <a:lvl9pPr marL="3886200" indent="-228600" algn="l" rtl="0" fontAlgn="base">
        <a:spcBef>
          <a:spcPct val="20000"/>
        </a:spcBef>
        <a:spcAft>
          <a:spcPct val="0"/>
        </a:spcAft>
        <a:buClr>
          <a:srgbClr val="7C6A55"/>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12" descr="Picture1"/>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468313" y="6165850"/>
            <a:ext cx="143827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AutoShape 11"/>
          <p:cNvSpPr>
            <a:spLocks noChangeArrowheads="1"/>
          </p:cNvSpPr>
          <p:nvPr userDrawn="1"/>
        </p:nvSpPr>
        <p:spPr bwMode="auto">
          <a:xfrm rot="10800000">
            <a:off x="8388350" y="0"/>
            <a:ext cx="755650" cy="2060575"/>
          </a:xfrm>
          <a:prstGeom prst="rtTriangle">
            <a:avLst/>
          </a:prstGeom>
          <a:solidFill>
            <a:srgbClr val="497593"/>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3600">
                <a:solidFill>
                  <a:schemeClr val="tx2"/>
                </a:solidFill>
                <a:latin typeface="Verdana" pitchFamily="34" charset="0"/>
              </a:defRPr>
            </a:lvl1pPr>
            <a:lvl2pPr marL="742950" indent="-285750" eaLnBrk="0" hangingPunct="0">
              <a:defRPr sz="3600">
                <a:solidFill>
                  <a:schemeClr val="tx2"/>
                </a:solidFill>
                <a:latin typeface="Verdana" pitchFamily="34" charset="0"/>
              </a:defRPr>
            </a:lvl2pPr>
            <a:lvl3pPr marL="1143000" indent="-228600" eaLnBrk="0" hangingPunct="0">
              <a:defRPr sz="3600">
                <a:solidFill>
                  <a:schemeClr val="tx2"/>
                </a:solidFill>
                <a:latin typeface="Verdana" pitchFamily="34" charset="0"/>
              </a:defRPr>
            </a:lvl3pPr>
            <a:lvl4pPr marL="1600200" indent="-228600" eaLnBrk="0" hangingPunct="0">
              <a:defRPr sz="3600">
                <a:solidFill>
                  <a:schemeClr val="tx2"/>
                </a:solidFill>
                <a:latin typeface="Verdana" pitchFamily="34" charset="0"/>
              </a:defRPr>
            </a:lvl4pPr>
            <a:lvl5pPr marL="2057400" indent="-228600" eaLnBrk="0" hangingPunct="0">
              <a:defRPr sz="3600">
                <a:solidFill>
                  <a:schemeClr val="tx2"/>
                </a:solidFill>
                <a:latin typeface="Verdana" pitchFamily="34" charset="0"/>
              </a:defRPr>
            </a:lvl5pPr>
            <a:lvl6pPr marL="2514600" indent="-228600" eaLnBrk="0" fontAlgn="base" hangingPunct="0">
              <a:spcBef>
                <a:spcPct val="0"/>
              </a:spcBef>
              <a:spcAft>
                <a:spcPct val="0"/>
              </a:spcAft>
              <a:defRPr sz="3600">
                <a:solidFill>
                  <a:schemeClr val="tx2"/>
                </a:solidFill>
                <a:latin typeface="Verdana" pitchFamily="34" charset="0"/>
              </a:defRPr>
            </a:lvl6pPr>
            <a:lvl7pPr marL="2971800" indent="-228600" eaLnBrk="0" fontAlgn="base" hangingPunct="0">
              <a:spcBef>
                <a:spcPct val="0"/>
              </a:spcBef>
              <a:spcAft>
                <a:spcPct val="0"/>
              </a:spcAft>
              <a:defRPr sz="3600">
                <a:solidFill>
                  <a:schemeClr val="tx2"/>
                </a:solidFill>
                <a:latin typeface="Verdana" pitchFamily="34" charset="0"/>
              </a:defRPr>
            </a:lvl7pPr>
            <a:lvl8pPr marL="3429000" indent="-228600" eaLnBrk="0" fontAlgn="base" hangingPunct="0">
              <a:spcBef>
                <a:spcPct val="0"/>
              </a:spcBef>
              <a:spcAft>
                <a:spcPct val="0"/>
              </a:spcAft>
              <a:defRPr sz="3600">
                <a:solidFill>
                  <a:schemeClr val="tx2"/>
                </a:solidFill>
                <a:latin typeface="Verdana" pitchFamily="34" charset="0"/>
              </a:defRPr>
            </a:lvl8pPr>
            <a:lvl9pPr marL="3886200" indent="-228600" eaLnBrk="0" fontAlgn="base" hangingPunct="0">
              <a:spcBef>
                <a:spcPct val="0"/>
              </a:spcBef>
              <a:spcAft>
                <a:spcPct val="0"/>
              </a:spcAft>
              <a:defRPr sz="3600">
                <a:solidFill>
                  <a:schemeClr val="tx2"/>
                </a:solidFill>
                <a:latin typeface="Verdana" pitchFamily="34" charset="0"/>
              </a:defRPr>
            </a:lvl9pPr>
          </a:lstStyle>
          <a:p>
            <a:pPr eaLnBrk="1" hangingPunct="1">
              <a:defRPr/>
            </a:pPr>
            <a:endParaRPr lang="en-GB" altLang="en-US" smtClean="0">
              <a:solidFill>
                <a:srgbClr val="000000"/>
              </a:solidFill>
              <a:cs typeface="Arial" pitchFamily="34" charset="0"/>
            </a:endParaRPr>
          </a:p>
        </p:txBody>
      </p:sp>
      <p:sp>
        <p:nvSpPr>
          <p:cNvPr id="5124" name="Rectangle 2"/>
          <p:cNvSpPr>
            <a:spLocks noGrp="1" noChangeArrowheads="1"/>
          </p:cNvSpPr>
          <p:nvPr>
            <p:ph type="title"/>
          </p:nvPr>
        </p:nvSpPr>
        <p:spPr bwMode="auto">
          <a:xfrm>
            <a:off x="457200" y="274638"/>
            <a:ext cx="785971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title style</a:t>
            </a:r>
          </a:p>
        </p:txBody>
      </p:sp>
      <p:sp>
        <p:nvSpPr>
          <p:cNvPr id="5125" name="Rectangle 3"/>
          <p:cNvSpPr>
            <a:spLocks noGrp="1" noChangeArrowheads="1"/>
          </p:cNvSpPr>
          <p:nvPr>
            <p:ph type="body" idx="1"/>
          </p:nvPr>
        </p:nvSpPr>
        <p:spPr bwMode="auto">
          <a:xfrm>
            <a:off x="457200" y="1600200"/>
            <a:ext cx="78597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8196" name="Rectangle 4"/>
          <p:cNvSpPr>
            <a:spLocks noGrp="1" noChangeArrowheads="1"/>
          </p:cNvSpPr>
          <p:nvPr>
            <p:ph type="dt" sz="half" idx="2"/>
          </p:nvPr>
        </p:nvSpPr>
        <p:spPr bwMode="auto">
          <a:xfrm>
            <a:off x="468313"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mn-cs"/>
              </a:defRPr>
            </a:lvl1pPr>
          </a:lstStyle>
          <a:p>
            <a:pPr>
              <a:defRPr/>
            </a:pPr>
            <a:endParaRPr lang="en-GB"/>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mn-cs"/>
              </a:defRPr>
            </a:lvl1pPr>
          </a:lstStyle>
          <a:p>
            <a:pPr>
              <a:defRPr/>
            </a:pPr>
            <a:endParaRPr lang="en-GB"/>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mn-cs"/>
              </a:defRPr>
            </a:lvl1pPr>
          </a:lstStyle>
          <a:p>
            <a:pPr>
              <a:defRPr/>
            </a:pPr>
            <a:fld id="{8A5098B2-3910-4E34-ABBE-48CBDA20A1D9}"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447" r:id="rId1"/>
    <p:sldLayoutId id="2147484448" r:id="rId2"/>
    <p:sldLayoutId id="2147484449" r:id="rId3"/>
    <p:sldLayoutId id="2147484450" r:id="rId4"/>
    <p:sldLayoutId id="2147484451" r:id="rId5"/>
    <p:sldLayoutId id="2147484452" r:id="rId6"/>
    <p:sldLayoutId id="2147484453" r:id="rId7"/>
    <p:sldLayoutId id="2147484454" r:id="rId8"/>
    <p:sldLayoutId id="2147484455" r:id="rId9"/>
    <p:sldLayoutId id="2147484456" r:id="rId10"/>
    <p:sldLayoutId id="2147484457" r:id="rId11"/>
    <p:sldLayoutId id="2147484458" r:id="rId12"/>
    <p:sldLayoutId id="2147484459" r:id="rId13"/>
    <p:sldLayoutId id="2147484460" r:id="rId14"/>
  </p:sldLayoutIdLst>
  <p:txStyles>
    <p:titleStyle>
      <a:lvl1pPr algn="l" rtl="0" eaLnBrk="0" fontAlgn="base" hangingPunct="0">
        <a:spcBef>
          <a:spcPct val="0"/>
        </a:spcBef>
        <a:spcAft>
          <a:spcPct val="0"/>
        </a:spcAft>
        <a:defRPr sz="3000" b="1">
          <a:solidFill>
            <a:srgbClr val="497593"/>
          </a:solidFill>
          <a:latin typeface="+mj-lt"/>
          <a:ea typeface="+mj-ea"/>
          <a:cs typeface="+mj-cs"/>
        </a:defRPr>
      </a:lvl1pPr>
      <a:lvl2pPr algn="l" rtl="0" eaLnBrk="0" fontAlgn="base" hangingPunct="0">
        <a:spcBef>
          <a:spcPct val="0"/>
        </a:spcBef>
        <a:spcAft>
          <a:spcPct val="0"/>
        </a:spcAft>
        <a:defRPr sz="3000" b="1">
          <a:solidFill>
            <a:srgbClr val="497593"/>
          </a:solidFill>
          <a:latin typeface="Verdana" pitchFamily="34" charset="0"/>
        </a:defRPr>
      </a:lvl2pPr>
      <a:lvl3pPr algn="l" rtl="0" eaLnBrk="0" fontAlgn="base" hangingPunct="0">
        <a:spcBef>
          <a:spcPct val="0"/>
        </a:spcBef>
        <a:spcAft>
          <a:spcPct val="0"/>
        </a:spcAft>
        <a:defRPr sz="3000" b="1">
          <a:solidFill>
            <a:srgbClr val="497593"/>
          </a:solidFill>
          <a:latin typeface="Verdana" pitchFamily="34" charset="0"/>
        </a:defRPr>
      </a:lvl3pPr>
      <a:lvl4pPr algn="l" rtl="0" eaLnBrk="0" fontAlgn="base" hangingPunct="0">
        <a:spcBef>
          <a:spcPct val="0"/>
        </a:spcBef>
        <a:spcAft>
          <a:spcPct val="0"/>
        </a:spcAft>
        <a:defRPr sz="3000" b="1">
          <a:solidFill>
            <a:srgbClr val="497593"/>
          </a:solidFill>
          <a:latin typeface="Verdana" pitchFamily="34" charset="0"/>
        </a:defRPr>
      </a:lvl4pPr>
      <a:lvl5pPr algn="l" rtl="0" eaLnBrk="0" fontAlgn="base" hangingPunct="0">
        <a:spcBef>
          <a:spcPct val="0"/>
        </a:spcBef>
        <a:spcAft>
          <a:spcPct val="0"/>
        </a:spcAft>
        <a:defRPr sz="3000" b="1">
          <a:solidFill>
            <a:srgbClr val="497593"/>
          </a:solidFill>
          <a:latin typeface="Verdana" pitchFamily="34" charset="0"/>
        </a:defRPr>
      </a:lvl5pPr>
      <a:lvl6pPr marL="457200" algn="l" rtl="0" fontAlgn="base">
        <a:spcBef>
          <a:spcPct val="0"/>
        </a:spcBef>
        <a:spcAft>
          <a:spcPct val="0"/>
        </a:spcAft>
        <a:defRPr sz="3000" b="1">
          <a:solidFill>
            <a:srgbClr val="7C6A55"/>
          </a:solidFill>
          <a:latin typeface="Verdana" pitchFamily="34" charset="0"/>
        </a:defRPr>
      </a:lvl6pPr>
      <a:lvl7pPr marL="914400" algn="l" rtl="0" fontAlgn="base">
        <a:spcBef>
          <a:spcPct val="0"/>
        </a:spcBef>
        <a:spcAft>
          <a:spcPct val="0"/>
        </a:spcAft>
        <a:defRPr sz="3000" b="1">
          <a:solidFill>
            <a:srgbClr val="7C6A55"/>
          </a:solidFill>
          <a:latin typeface="Verdana" pitchFamily="34" charset="0"/>
        </a:defRPr>
      </a:lvl7pPr>
      <a:lvl8pPr marL="1371600" algn="l" rtl="0" fontAlgn="base">
        <a:spcBef>
          <a:spcPct val="0"/>
        </a:spcBef>
        <a:spcAft>
          <a:spcPct val="0"/>
        </a:spcAft>
        <a:defRPr sz="3000" b="1">
          <a:solidFill>
            <a:srgbClr val="7C6A55"/>
          </a:solidFill>
          <a:latin typeface="Verdana" pitchFamily="34" charset="0"/>
        </a:defRPr>
      </a:lvl8pPr>
      <a:lvl9pPr marL="1828800" algn="l" rtl="0" fontAlgn="base">
        <a:spcBef>
          <a:spcPct val="0"/>
        </a:spcBef>
        <a:spcAft>
          <a:spcPct val="0"/>
        </a:spcAft>
        <a:defRPr sz="3000" b="1">
          <a:solidFill>
            <a:srgbClr val="7C6A55"/>
          </a:solidFill>
          <a:latin typeface="Verdana" pitchFamily="34" charset="0"/>
        </a:defRPr>
      </a:lvl9pPr>
    </p:titleStyle>
    <p:bodyStyle>
      <a:lvl1pPr marL="342900" indent="-342900" algn="l" rtl="0" eaLnBrk="0" fontAlgn="base" hangingPunct="0">
        <a:spcBef>
          <a:spcPct val="20000"/>
        </a:spcBef>
        <a:spcAft>
          <a:spcPct val="0"/>
        </a:spcAft>
        <a:buClr>
          <a:srgbClr val="497593"/>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497593"/>
        </a:buClr>
        <a:buChar char="–"/>
        <a:defRPr sz="2000">
          <a:solidFill>
            <a:schemeClr val="tx1"/>
          </a:solidFill>
          <a:latin typeface="+mn-lt"/>
        </a:defRPr>
      </a:lvl2pPr>
      <a:lvl3pPr marL="1143000" indent="-228600" algn="l" rtl="0" eaLnBrk="0" fontAlgn="base" hangingPunct="0">
        <a:spcBef>
          <a:spcPct val="20000"/>
        </a:spcBef>
        <a:spcAft>
          <a:spcPct val="0"/>
        </a:spcAft>
        <a:buClr>
          <a:srgbClr val="497593"/>
        </a:buClr>
        <a:buChar char="•"/>
        <a:defRPr sz="2000">
          <a:solidFill>
            <a:schemeClr val="tx1"/>
          </a:solidFill>
          <a:latin typeface="+mn-lt"/>
        </a:defRPr>
      </a:lvl3pPr>
      <a:lvl4pPr marL="1600200" indent="-228600" algn="l" rtl="0" eaLnBrk="0" fontAlgn="base" hangingPunct="0">
        <a:spcBef>
          <a:spcPct val="20000"/>
        </a:spcBef>
        <a:spcAft>
          <a:spcPct val="0"/>
        </a:spcAft>
        <a:buClr>
          <a:srgbClr val="497593"/>
        </a:buClr>
        <a:buChar char="–"/>
        <a:defRPr sz="2000">
          <a:solidFill>
            <a:schemeClr val="tx1"/>
          </a:solidFill>
          <a:latin typeface="+mn-lt"/>
        </a:defRPr>
      </a:lvl4pPr>
      <a:lvl5pPr marL="2057400" indent="-228600" algn="l" rtl="0" eaLnBrk="0" fontAlgn="base" hangingPunct="0">
        <a:spcBef>
          <a:spcPct val="20000"/>
        </a:spcBef>
        <a:spcAft>
          <a:spcPct val="0"/>
        </a:spcAft>
        <a:buClr>
          <a:srgbClr val="497593"/>
        </a:buClr>
        <a:buChar char="»"/>
        <a:defRPr sz="2000">
          <a:solidFill>
            <a:schemeClr val="tx1"/>
          </a:solidFill>
          <a:latin typeface="+mn-lt"/>
        </a:defRPr>
      </a:lvl5pPr>
      <a:lvl6pPr marL="2514600" indent="-228600" algn="l" rtl="0" fontAlgn="base">
        <a:spcBef>
          <a:spcPct val="20000"/>
        </a:spcBef>
        <a:spcAft>
          <a:spcPct val="0"/>
        </a:spcAft>
        <a:buClr>
          <a:srgbClr val="7C6A55"/>
        </a:buClr>
        <a:buChar char="»"/>
        <a:defRPr sz="2000">
          <a:solidFill>
            <a:schemeClr val="tx1"/>
          </a:solidFill>
          <a:latin typeface="+mn-lt"/>
        </a:defRPr>
      </a:lvl6pPr>
      <a:lvl7pPr marL="2971800" indent="-228600" algn="l" rtl="0" fontAlgn="base">
        <a:spcBef>
          <a:spcPct val="20000"/>
        </a:spcBef>
        <a:spcAft>
          <a:spcPct val="0"/>
        </a:spcAft>
        <a:buClr>
          <a:srgbClr val="7C6A55"/>
        </a:buClr>
        <a:buChar char="»"/>
        <a:defRPr sz="2000">
          <a:solidFill>
            <a:schemeClr val="tx1"/>
          </a:solidFill>
          <a:latin typeface="+mn-lt"/>
        </a:defRPr>
      </a:lvl7pPr>
      <a:lvl8pPr marL="3429000" indent="-228600" algn="l" rtl="0" fontAlgn="base">
        <a:spcBef>
          <a:spcPct val="20000"/>
        </a:spcBef>
        <a:spcAft>
          <a:spcPct val="0"/>
        </a:spcAft>
        <a:buClr>
          <a:srgbClr val="7C6A55"/>
        </a:buClr>
        <a:buChar char="»"/>
        <a:defRPr sz="2000">
          <a:solidFill>
            <a:schemeClr val="tx1"/>
          </a:solidFill>
          <a:latin typeface="+mn-lt"/>
        </a:defRPr>
      </a:lvl8pPr>
      <a:lvl9pPr marL="3886200" indent="-228600" algn="l" rtl="0" fontAlgn="base">
        <a:spcBef>
          <a:spcPct val="20000"/>
        </a:spcBef>
        <a:spcAft>
          <a:spcPct val="0"/>
        </a:spcAft>
        <a:buClr>
          <a:srgbClr val="7C6A55"/>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12" descr="Picture1"/>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468313" y="6165850"/>
            <a:ext cx="143827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AutoShape 11"/>
          <p:cNvSpPr>
            <a:spLocks noChangeArrowheads="1"/>
          </p:cNvSpPr>
          <p:nvPr userDrawn="1"/>
        </p:nvSpPr>
        <p:spPr bwMode="auto">
          <a:xfrm rot="10800000">
            <a:off x="8388350" y="0"/>
            <a:ext cx="755650" cy="2060575"/>
          </a:xfrm>
          <a:prstGeom prst="rtTriangle">
            <a:avLst/>
          </a:prstGeom>
          <a:solidFill>
            <a:srgbClr val="497593"/>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3600">
                <a:solidFill>
                  <a:schemeClr val="tx2"/>
                </a:solidFill>
                <a:latin typeface="Verdana" pitchFamily="34" charset="0"/>
              </a:defRPr>
            </a:lvl1pPr>
            <a:lvl2pPr marL="742950" indent="-285750" eaLnBrk="0" hangingPunct="0">
              <a:defRPr sz="3600">
                <a:solidFill>
                  <a:schemeClr val="tx2"/>
                </a:solidFill>
                <a:latin typeface="Verdana" pitchFamily="34" charset="0"/>
              </a:defRPr>
            </a:lvl2pPr>
            <a:lvl3pPr marL="1143000" indent="-228600" eaLnBrk="0" hangingPunct="0">
              <a:defRPr sz="3600">
                <a:solidFill>
                  <a:schemeClr val="tx2"/>
                </a:solidFill>
                <a:latin typeface="Verdana" pitchFamily="34" charset="0"/>
              </a:defRPr>
            </a:lvl3pPr>
            <a:lvl4pPr marL="1600200" indent="-228600" eaLnBrk="0" hangingPunct="0">
              <a:defRPr sz="3600">
                <a:solidFill>
                  <a:schemeClr val="tx2"/>
                </a:solidFill>
                <a:latin typeface="Verdana" pitchFamily="34" charset="0"/>
              </a:defRPr>
            </a:lvl4pPr>
            <a:lvl5pPr marL="2057400" indent="-228600" eaLnBrk="0" hangingPunct="0">
              <a:defRPr sz="3600">
                <a:solidFill>
                  <a:schemeClr val="tx2"/>
                </a:solidFill>
                <a:latin typeface="Verdana" pitchFamily="34" charset="0"/>
              </a:defRPr>
            </a:lvl5pPr>
            <a:lvl6pPr marL="2514600" indent="-228600" eaLnBrk="0" fontAlgn="base" hangingPunct="0">
              <a:spcBef>
                <a:spcPct val="0"/>
              </a:spcBef>
              <a:spcAft>
                <a:spcPct val="0"/>
              </a:spcAft>
              <a:defRPr sz="3600">
                <a:solidFill>
                  <a:schemeClr val="tx2"/>
                </a:solidFill>
                <a:latin typeface="Verdana" pitchFamily="34" charset="0"/>
              </a:defRPr>
            </a:lvl6pPr>
            <a:lvl7pPr marL="2971800" indent="-228600" eaLnBrk="0" fontAlgn="base" hangingPunct="0">
              <a:spcBef>
                <a:spcPct val="0"/>
              </a:spcBef>
              <a:spcAft>
                <a:spcPct val="0"/>
              </a:spcAft>
              <a:defRPr sz="3600">
                <a:solidFill>
                  <a:schemeClr val="tx2"/>
                </a:solidFill>
                <a:latin typeface="Verdana" pitchFamily="34" charset="0"/>
              </a:defRPr>
            </a:lvl7pPr>
            <a:lvl8pPr marL="3429000" indent="-228600" eaLnBrk="0" fontAlgn="base" hangingPunct="0">
              <a:spcBef>
                <a:spcPct val="0"/>
              </a:spcBef>
              <a:spcAft>
                <a:spcPct val="0"/>
              </a:spcAft>
              <a:defRPr sz="3600">
                <a:solidFill>
                  <a:schemeClr val="tx2"/>
                </a:solidFill>
                <a:latin typeface="Verdana" pitchFamily="34" charset="0"/>
              </a:defRPr>
            </a:lvl8pPr>
            <a:lvl9pPr marL="3886200" indent="-228600" eaLnBrk="0" fontAlgn="base" hangingPunct="0">
              <a:spcBef>
                <a:spcPct val="0"/>
              </a:spcBef>
              <a:spcAft>
                <a:spcPct val="0"/>
              </a:spcAft>
              <a:defRPr sz="3600">
                <a:solidFill>
                  <a:schemeClr val="tx2"/>
                </a:solidFill>
                <a:latin typeface="Verdana" pitchFamily="34" charset="0"/>
              </a:defRPr>
            </a:lvl9pPr>
          </a:lstStyle>
          <a:p>
            <a:pPr eaLnBrk="1" hangingPunct="1">
              <a:defRPr/>
            </a:pPr>
            <a:endParaRPr lang="en-GB" altLang="en-US" smtClean="0">
              <a:solidFill>
                <a:srgbClr val="000000"/>
              </a:solidFill>
              <a:cs typeface="Arial" pitchFamily="34" charset="0"/>
            </a:endParaRPr>
          </a:p>
        </p:txBody>
      </p:sp>
      <p:sp>
        <p:nvSpPr>
          <p:cNvPr id="6148" name="Rectangle 2"/>
          <p:cNvSpPr>
            <a:spLocks noGrp="1" noChangeArrowheads="1"/>
          </p:cNvSpPr>
          <p:nvPr>
            <p:ph type="title"/>
          </p:nvPr>
        </p:nvSpPr>
        <p:spPr bwMode="auto">
          <a:xfrm>
            <a:off x="457200" y="274638"/>
            <a:ext cx="785971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title style</a:t>
            </a:r>
          </a:p>
        </p:txBody>
      </p:sp>
      <p:sp>
        <p:nvSpPr>
          <p:cNvPr id="6149" name="Rectangle 3"/>
          <p:cNvSpPr>
            <a:spLocks noGrp="1" noChangeArrowheads="1"/>
          </p:cNvSpPr>
          <p:nvPr>
            <p:ph type="body" idx="1"/>
          </p:nvPr>
        </p:nvSpPr>
        <p:spPr bwMode="auto">
          <a:xfrm>
            <a:off x="457200" y="1600200"/>
            <a:ext cx="78597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8196" name="Rectangle 4"/>
          <p:cNvSpPr>
            <a:spLocks noGrp="1" noChangeArrowheads="1"/>
          </p:cNvSpPr>
          <p:nvPr>
            <p:ph type="dt" sz="half" idx="2"/>
          </p:nvPr>
        </p:nvSpPr>
        <p:spPr bwMode="auto">
          <a:xfrm>
            <a:off x="468313"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mn-cs"/>
              </a:defRPr>
            </a:lvl1pPr>
          </a:lstStyle>
          <a:p>
            <a:pPr>
              <a:defRPr/>
            </a:pPr>
            <a:endParaRPr lang="en-GB"/>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mn-cs"/>
              </a:defRPr>
            </a:lvl1pPr>
          </a:lstStyle>
          <a:p>
            <a:pPr>
              <a:defRPr/>
            </a:pPr>
            <a:endParaRPr lang="en-GB"/>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mn-cs"/>
              </a:defRPr>
            </a:lvl1pPr>
          </a:lstStyle>
          <a:p>
            <a:pPr>
              <a:defRPr/>
            </a:pPr>
            <a:fld id="{F7831A98-AA6E-4D50-BC78-711F271F5D7D}"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461" r:id="rId1"/>
    <p:sldLayoutId id="2147484462" r:id="rId2"/>
    <p:sldLayoutId id="2147484463" r:id="rId3"/>
    <p:sldLayoutId id="2147484464" r:id="rId4"/>
    <p:sldLayoutId id="2147484465" r:id="rId5"/>
    <p:sldLayoutId id="2147484466" r:id="rId6"/>
    <p:sldLayoutId id="2147484467" r:id="rId7"/>
    <p:sldLayoutId id="2147484468" r:id="rId8"/>
    <p:sldLayoutId id="2147484469" r:id="rId9"/>
    <p:sldLayoutId id="2147484470" r:id="rId10"/>
    <p:sldLayoutId id="2147484471" r:id="rId11"/>
    <p:sldLayoutId id="2147484473" r:id="rId12"/>
    <p:sldLayoutId id="2147484474" r:id="rId13"/>
  </p:sldLayoutIdLst>
  <p:txStyles>
    <p:titleStyle>
      <a:lvl1pPr algn="l" rtl="0" eaLnBrk="0" fontAlgn="base" hangingPunct="0">
        <a:spcBef>
          <a:spcPct val="0"/>
        </a:spcBef>
        <a:spcAft>
          <a:spcPct val="0"/>
        </a:spcAft>
        <a:defRPr sz="3000" b="1">
          <a:solidFill>
            <a:srgbClr val="497593"/>
          </a:solidFill>
          <a:latin typeface="+mj-lt"/>
          <a:ea typeface="+mj-ea"/>
          <a:cs typeface="+mj-cs"/>
        </a:defRPr>
      </a:lvl1pPr>
      <a:lvl2pPr algn="l" rtl="0" eaLnBrk="0" fontAlgn="base" hangingPunct="0">
        <a:spcBef>
          <a:spcPct val="0"/>
        </a:spcBef>
        <a:spcAft>
          <a:spcPct val="0"/>
        </a:spcAft>
        <a:defRPr sz="3000" b="1">
          <a:solidFill>
            <a:srgbClr val="497593"/>
          </a:solidFill>
          <a:latin typeface="Verdana" pitchFamily="34" charset="0"/>
        </a:defRPr>
      </a:lvl2pPr>
      <a:lvl3pPr algn="l" rtl="0" eaLnBrk="0" fontAlgn="base" hangingPunct="0">
        <a:spcBef>
          <a:spcPct val="0"/>
        </a:spcBef>
        <a:spcAft>
          <a:spcPct val="0"/>
        </a:spcAft>
        <a:defRPr sz="3000" b="1">
          <a:solidFill>
            <a:srgbClr val="497593"/>
          </a:solidFill>
          <a:latin typeface="Verdana" pitchFamily="34" charset="0"/>
        </a:defRPr>
      </a:lvl3pPr>
      <a:lvl4pPr algn="l" rtl="0" eaLnBrk="0" fontAlgn="base" hangingPunct="0">
        <a:spcBef>
          <a:spcPct val="0"/>
        </a:spcBef>
        <a:spcAft>
          <a:spcPct val="0"/>
        </a:spcAft>
        <a:defRPr sz="3000" b="1">
          <a:solidFill>
            <a:srgbClr val="497593"/>
          </a:solidFill>
          <a:latin typeface="Verdana" pitchFamily="34" charset="0"/>
        </a:defRPr>
      </a:lvl4pPr>
      <a:lvl5pPr algn="l" rtl="0" eaLnBrk="0" fontAlgn="base" hangingPunct="0">
        <a:spcBef>
          <a:spcPct val="0"/>
        </a:spcBef>
        <a:spcAft>
          <a:spcPct val="0"/>
        </a:spcAft>
        <a:defRPr sz="3000" b="1">
          <a:solidFill>
            <a:srgbClr val="497593"/>
          </a:solidFill>
          <a:latin typeface="Verdana" pitchFamily="34" charset="0"/>
        </a:defRPr>
      </a:lvl5pPr>
      <a:lvl6pPr marL="457200" algn="l" rtl="0" fontAlgn="base">
        <a:spcBef>
          <a:spcPct val="0"/>
        </a:spcBef>
        <a:spcAft>
          <a:spcPct val="0"/>
        </a:spcAft>
        <a:defRPr sz="3000" b="1">
          <a:solidFill>
            <a:srgbClr val="7C6A55"/>
          </a:solidFill>
          <a:latin typeface="Verdana" pitchFamily="34" charset="0"/>
        </a:defRPr>
      </a:lvl6pPr>
      <a:lvl7pPr marL="914400" algn="l" rtl="0" fontAlgn="base">
        <a:spcBef>
          <a:spcPct val="0"/>
        </a:spcBef>
        <a:spcAft>
          <a:spcPct val="0"/>
        </a:spcAft>
        <a:defRPr sz="3000" b="1">
          <a:solidFill>
            <a:srgbClr val="7C6A55"/>
          </a:solidFill>
          <a:latin typeface="Verdana" pitchFamily="34" charset="0"/>
        </a:defRPr>
      </a:lvl7pPr>
      <a:lvl8pPr marL="1371600" algn="l" rtl="0" fontAlgn="base">
        <a:spcBef>
          <a:spcPct val="0"/>
        </a:spcBef>
        <a:spcAft>
          <a:spcPct val="0"/>
        </a:spcAft>
        <a:defRPr sz="3000" b="1">
          <a:solidFill>
            <a:srgbClr val="7C6A55"/>
          </a:solidFill>
          <a:latin typeface="Verdana" pitchFamily="34" charset="0"/>
        </a:defRPr>
      </a:lvl8pPr>
      <a:lvl9pPr marL="1828800" algn="l" rtl="0" fontAlgn="base">
        <a:spcBef>
          <a:spcPct val="0"/>
        </a:spcBef>
        <a:spcAft>
          <a:spcPct val="0"/>
        </a:spcAft>
        <a:defRPr sz="3000" b="1">
          <a:solidFill>
            <a:srgbClr val="7C6A55"/>
          </a:solidFill>
          <a:latin typeface="Verdana" pitchFamily="34" charset="0"/>
        </a:defRPr>
      </a:lvl9pPr>
    </p:titleStyle>
    <p:bodyStyle>
      <a:lvl1pPr marL="342900" indent="-342900" algn="l" rtl="0" eaLnBrk="0" fontAlgn="base" hangingPunct="0">
        <a:spcBef>
          <a:spcPct val="20000"/>
        </a:spcBef>
        <a:spcAft>
          <a:spcPct val="0"/>
        </a:spcAft>
        <a:buClr>
          <a:srgbClr val="497593"/>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497593"/>
        </a:buClr>
        <a:buChar char="–"/>
        <a:defRPr sz="2000">
          <a:solidFill>
            <a:schemeClr val="tx1"/>
          </a:solidFill>
          <a:latin typeface="+mn-lt"/>
        </a:defRPr>
      </a:lvl2pPr>
      <a:lvl3pPr marL="1143000" indent="-228600" algn="l" rtl="0" eaLnBrk="0" fontAlgn="base" hangingPunct="0">
        <a:spcBef>
          <a:spcPct val="20000"/>
        </a:spcBef>
        <a:spcAft>
          <a:spcPct val="0"/>
        </a:spcAft>
        <a:buClr>
          <a:srgbClr val="497593"/>
        </a:buClr>
        <a:buChar char="•"/>
        <a:defRPr sz="2000">
          <a:solidFill>
            <a:schemeClr val="tx1"/>
          </a:solidFill>
          <a:latin typeface="+mn-lt"/>
        </a:defRPr>
      </a:lvl3pPr>
      <a:lvl4pPr marL="1600200" indent="-228600" algn="l" rtl="0" eaLnBrk="0" fontAlgn="base" hangingPunct="0">
        <a:spcBef>
          <a:spcPct val="20000"/>
        </a:spcBef>
        <a:spcAft>
          <a:spcPct val="0"/>
        </a:spcAft>
        <a:buClr>
          <a:srgbClr val="497593"/>
        </a:buClr>
        <a:buChar char="–"/>
        <a:defRPr sz="2000">
          <a:solidFill>
            <a:schemeClr val="tx1"/>
          </a:solidFill>
          <a:latin typeface="+mn-lt"/>
        </a:defRPr>
      </a:lvl4pPr>
      <a:lvl5pPr marL="2057400" indent="-228600" algn="l" rtl="0" eaLnBrk="0" fontAlgn="base" hangingPunct="0">
        <a:spcBef>
          <a:spcPct val="20000"/>
        </a:spcBef>
        <a:spcAft>
          <a:spcPct val="0"/>
        </a:spcAft>
        <a:buClr>
          <a:srgbClr val="497593"/>
        </a:buClr>
        <a:buChar char="»"/>
        <a:defRPr sz="2000">
          <a:solidFill>
            <a:schemeClr val="tx1"/>
          </a:solidFill>
          <a:latin typeface="+mn-lt"/>
        </a:defRPr>
      </a:lvl5pPr>
      <a:lvl6pPr marL="2514600" indent="-228600" algn="l" rtl="0" fontAlgn="base">
        <a:spcBef>
          <a:spcPct val="20000"/>
        </a:spcBef>
        <a:spcAft>
          <a:spcPct val="0"/>
        </a:spcAft>
        <a:buClr>
          <a:srgbClr val="7C6A55"/>
        </a:buClr>
        <a:buChar char="»"/>
        <a:defRPr sz="2000">
          <a:solidFill>
            <a:schemeClr val="tx1"/>
          </a:solidFill>
          <a:latin typeface="+mn-lt"/>
        </a:defRPr>
      </a:lvl6pPr>
      <a:lvl7pPr marL="2971800" indent="-228600" algn="l" rtl="0" fontAlgn="base">
        <a:spcBef>
          <a:spcPct val="20000"/>
        </a:spcBef>
        <a:spcAft>
          <a:spcPct val="0"/>
        </a:spcAft>
        <a:buClr>
          <a:srgbClr val="7C6A55"/>
        </a:buClr>
        <a:buChar char="»"/>
        <a:defRPr sz="2000">
          <a:solidFill>
            <a:schemeClr val="tx1"/>
          </a:solidFill>
          <a:latin typeface="+mn-lt"/>
        </a:defRPr>
      </a:lvl7pPr>
      <a:lvl8pPr marL="3429000" indent="-228600" algn="l" rtl="0" fontAlgn="base">
        <a:spcBef>
          <a:spcPct val="20000"/>
        </a:spcBef>
        <a:spcAft>
          <a:spcPct val="0"/>
        </a:spcAft>
        <a:buClr>
          <a:srgbClr val="7C6A55"/>
        </a:buClr>
        <a:buChar char="»"/>
        <a:defRPr sz="2000">
          <a:solidFill>
            <a:schemeClr val="tx1"/>
          </a:solidFill>
          <a:latin typeface="+mn-lt"/>
        </a:defRPr>
      </a:lvl8pPr>
      <a:lvl9pPr marL="3886200" indent="-228600" algn="l" rtl="0" fontAlgn="base">
        <a:spcBef>
          <a:spcPct val="20000"/>
        </a:spcBef>
        <a:spcAft>
          <a:spcPct val="0"/>
        </a:spcAft>
        <a:buClr>
          <a:srgbClr val="7C6A55"/>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12" descr="Picture1"/>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468313" y="6165850"/>
            <a:ext cx="143827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AutoShape 11"/>
          <p:cNvSpPr>
            <a:spLocks noChangeArrowheads="1"/>
          </p:cNvSpPr>
          <p:nvPr userDrawn="1"/>
        </p:nvSpPr>
        <p:spPr bwMode="auto">
          <a:xfrm rot="10800000">
            <a:off x="8388350" y="0"/>
            <a:ext cx="755650" cy="2060575"/>
          </a:xfrm>
          <a:prstGeom prst="rtTriangle">
            <a:avLst/>
          </a:prstGeom>
          <a:solidFill>
            <a:srgbClr val="497593"/>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3600">
                <a:solidFill>
                  <a:schemeClr val="tx2"/>
                </a:solidFill>
                <a:latin typeface="Verdana" pitchFamily="34" charset="0"/>
              </a:defRPr>
            </a:lvl1pPr>
            <a:lvl2pPr marL="742950" indent="-285750" eaLnBrk="0" hangingPunct="0">
              <a:defRPr sz="3600">
                <a:solidFill>
                  <a:schemeClr val="tx2"/>
                </a:solidFill>
                <a:latin typeface="Verdana" pitchFamily="34" charset="0"/>
              </a:defRPr>
            </a:lvl2pPr>
            <a:lvl3pPr marL="1143000" indent="-228600" eaLnBrk="0" hangingPunct="0">
              <a:defRPr sz="3600">
                <a:solidFill>
                  <a:schemeClr val="tx2"/>
                </a:solidFill>
                <a:latin typeface="Verdana" pitchFamily="34" charset="0"/>
              </a:defRPr>
            </a:lvl3pPr>
            <a:lvl4pPr marL="1600200" indent="-228600" eaLnBrk="0" hangingPunct="0">
              <a:defRPr sz="3600">
                <a:solidFill>
                  <a:schemeClr val="tx2"/>
                </a:solidFill>
                <a:latin typeface="Verdana" pitchFamily="34" charset="0"/>
              </a:defRPr>
            </a:lvl4pPr>
            <a:lvl5pPr marL="2057400" indent="-228600" eaLnBrk="0" hangingPunct="0">
              <a:defRPr sz="3600">
                <a:solidFill>
                  <a:schemeClr val="tx2"/>
                </a:solidFill>
                <a:latin typeface="Verdana" pitchFamily="34" charset="0"/>
              </a:defRPr>
            </a:lvl5pPr>
            <a:lvl6pPr marL="2514600" indent="-228600" eaLnBrk="0" fontAlgn="base" hangingPunct="0">
              <a:spcBef>
                <a:spcPct val="0"/>
              </a:spcBef>
              <a:spcAft>
                <a:spcPct val="0"/>
              </a:spcAft>
              <a:defRPr sz="3600">
                <a:solidFill>
                  <a:schemeClr val="tx2"/>
                </a:solidFill>
                <a:latin typeface="Verdana" pitchFamily="34" charset="0"/>
              </a:defRPr>
            </a:lvl6pPr>
            <a:lvl7pPr marL="2971800" indent="-228600" eaLnBrk="0" fontAlgn="base" hangingPunct="0">
              <a:spcBef>
                <a:spcPct val="0"/>
              </a:spcBef>
              <a:spcAft>
                <a:spcPct val="0"/>
              </a:spcAft>
              <a:defRPr sz="3600">
                <a:solidFill>
                  <a:schemeClr val="tx2"/>
                </a:solidFill>
                <a:latin typeface="Verdana" pitchFamily="34" charset="0"/>
              </a:defRPr>
            </a:lvl7pPr>
            <a:lvl8pPr marL="3429000" indent="-228600" eaLnBrk="0" fontAlgn="base" hangingPunct="0">
              <a:spcBef>
                <a:spcPct val="0"/>
              </a:spcBef>
              <a:spcAft>
                <a:spcPct val="0"/>
              </a:spcAft>
              <a:defRPr sz="3600">
                <a:solidFill>
                  <a:schemeClr val="tx2"/>
                </a:solidFill>
                <a:latin typeface="Verdana" pitchFamily="34" charset="0"/>
              </a:defRPr>
            </a:lvl8pPr>
            <a:lvl9pPr marL="3886200" indent="-228600" eaLnBrk="0" fontAlgn="base" hangingPunct="0">
              <a:spcBef>
                <a:spcPct val="0"/>
              </a:spcBef>
              <a:spcAft>
                <a:spcPct val="0"/>
              </a:spcAft>
              <a:defRPr sz="3600">
                <a:solidFill>
                  <a:schemeClr val="tx2"/>
                </a:solidFill>
                <a:latin typeface="Verdana" pitchFamily="34" charset="0"/>
              </a:defRPr>
            </a:lvl9pPr>
          </a:lstStyle>
          <a:p>
            <a:pPr eaLnBrk="1" hangingPunct="1">
              <a:defRPr/>
            </a:pPr>
            <a:endParaRPr lang="en-GB" altLang="en-US" smtClean="0">
              <a:solidFill>
                <a:srgbClr val="000000"/>
              </a:solidFill>
              <a:cs typeface="Arial" pitchFamily="34" charset="0"/>
            </a:endParaRPr>
          </a:p>
        </p:txBody>
      </p:sp>
      <p:sp>
        <p:nvSpPr>
          <p:cNvPr id="7172" name="Rectangle 2"/>
          <p:cNvSpPr>
            <a:spLocks noGrp="1" noChangeArrowheads="1"/>
          </p:cNvSpPr>
          <p:nvPr>
            <p:ph type="title"/>
          </p:nvPr>
        </p:nvSpPr>
        <p:spPr bwMode="auto">
          <a:xfrm>
            <a:off x="457200" y="274638"/>
            <a:ext cx="785971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title style</a:t>
            </a:r>
          </a:p>
        </p:txBody>
      </p:sp>
      <p:sp>
        <p:nvSpPr>
          <p:cNvPr id="7173" name="Rectangle 3"/>
          <p:cNvSpPr>
            <a:spLocks noGrp="1" noChangeArrowheads="1"/>
          </p:cNvSpPr>
          <p:nvPr>
            <p:ph type="body" idx="1"/>
          </p:nvPr>
        </p:nvSpPr>
        <p:spPr bwMode="auto">
          <a:xfrm>
            <a:off x="457200" y="1600200"/>
            <a:ext cx="78597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8196" name="Rectangle 4"/>
          <p:cNvSpPr>
            <a:spLocks noGrp="1" noChangeArrowheads="1"/>
          </p:cNvSpPr>
          <p:nvPr>
            <p:ph type="dt" sz="half" idx="2"/>
          </p:nvPr>
        </p:nvSpPr>
        <p:spPr bwMode="auto">
          <a:xfrm>
            <a:off x="468313"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mn-cs"/>
              </a:defRPr>
            </a:lvl1pPr>
          </a:lstStyle>
          <a:p>
            <a:pPr>
              <a:defRPr/>
            </a:pPr>
            <a:endParaRPr lang="en-GB"/>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mn-cs"/>
              </a:defRPr>
            </a:lvl1pPr>
          </a:lstStyle>
          <a:p>
            <a:pPr>
              <a:defRPr/>
            </a:pPr>
            <a:endParaRPr lang="en-GB"/>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mn-cs"/>
              </a:defRPr>
            </a:lvl1pPr>
          </a:lstStyle>
          <a:p>
            <a:pPr>
              <a:defRPr/>
            </a:pPr>
            <a:fld id="{C53D247F-ED2E-4EA2-870C-9C52CAA33C4A}"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475" r:id="rId1"/>
    <p:sldLayoutId id="2147484476" r:id="rId2"/>
    <p:sldLayoutId id="2147484477" r:id="rId3"/>
    <p:sldLayoutId id="2147484478" r:id="rId4"/>
    <p:sldLayoutId id="2147484479" r:id="rId5"/>
    <p:sldLayoutId id="2147484480" r:id="rId6"/>
    <p:sldLayoutId id="2147484481" r:id="rId7"/>
    <p:sldLayoutId id="2147484482" r:id="rId8"/>
    <p:sldLayoutId id="2147484483" r:id="rId9"/>
    <p:sldLayoutId id="2147484484" r:id="rId10"/>
    <p:sldLayoutId id="2147484485" r:id="rId11"/>
    <p:sldLayoutId id="2147484486" r:id="rId12"/>
    <p:sldLayoutId id="2147484487" r:id="rId13"/>
    <p:sldLayoutId id="2147484488" r:id="rId14"/>
  </p:sldLayoutIdLst>
  <p:txStyles>
    <p:titleStyle>
      <a:lvl1pPr algn="l" rtl="0" eaLnBrk="0" fontAlgn="base" hangingPunct="0">
        <a:spcBef>
          <a:spcPct val="0"/>
        </a:spcBef>
        <a:spcAft>
          <a:spcPct val="0"/>
        </a:spcAft>
        <a:defRPr sz="3000" b="1">
          <a:solidFill>
            <a:srgbClr val="497593"/>
          </a:solidFill>
          <a:latin typeface="+mj-lt"/>
          <a:ea typeface="+mj-ea"/>
          <a:cs typeface="+mj-cs"/>
        </a:defRPr>
      </a:lvl1pPr>
      <a:lvl2pPr algn="l" rtl="0" eaLnBrk="0" fontAlgn="base" hangingPunct="0">
        <a:spcBef>
          <a:spcPct val="0"/>
        </a:spcBef>
        <a:spcAft>
          <a:spcPct val="0"/>
        </a:spcAft>
        <a:defRPr sz="3000" b="1">
          <a:solidFill>
            <a:srgbClr val="497593"/>
          </a:solidFill>
          <a:latin typeface="Verdana" pitchFamily="34" charset="0"/>
        </a:defRPr>
      </a:lvl2pPr>
      <a:lvl3pPr algn="l" rtl="0" eaLnBrk="0" fontAlgn="base" hangingPunct="0">
        <a:spcBef>
          <a:spcPct val="0"/>
        </a:spcBef>
        <a:spcAft>
          <a:spcPct val="0"/>
        </a:spcAft>
        <a:defRPr sz="3000" b="1">
          <a:solidFill>
            <a:srgbClr val="497593"/>
          </a:solidFill>
          <a:latin typeface="Verdana" pitchFamily="34" charset="0"/>
        </a:defRPr>
      </a:lvl3pPr>
      <a:lvl4pPr algn="l" rtl="0" eaLnBrk="0" fontAlgn="base" hangingPunct="0">
        <a:spcBef>
          <a:spcPct val="0"/>
        </a:spcBef>
        <a:spcAft>
          <a:spcPct val="0"/>
        </a:spcAft>
        <a:defRPr sz="3000" b="1">
          <a:solidFill>
            <a:srgbClr val="497593"/>
          </a:solidFill>
          <a:latin typeface="Verdana" pitchFamily="34" charset="0"/>
        </a:defRPr>
      </a:lvl4pPr>
      <a:lvl5pPr algn="l" rtl="0" eaLnBrk="0" fontAlgn="base" hangingPunct="0">
        <a:spcBef>
          <a:spcPct val="0"/>
        </a:spcBef>
        <a:spcAft>
          <a:spcPct val="0"/>
        </a:spcAft>
        <a:defRPr sz="3000" b="1">
          <a:solidFill>
            <a:srgbClr val="497593"/>
          </a:solidFill>
          <a:latin typeface="Verdana" pitchFamily="34" charset="0"/>
        </a:defRPr>
      </a:lvl5pPr>
      <a:lvl6pPr marL="457200" algn="l" rtl="0" fontAlgn="base">
        <a:spcBef>
          <a:spcPct val="0"/>
        </a:spcBef>
        <a:spcAft>
          <a:spcPct val="0"/>
        </a:spcAft>
        <a:defRPr sz="3000" b="1">
          <a:solidFill>
            <a:srgbClr val="7C6A55"/>
          </a:solidFill>
          <a:latin typeface="Verdana" pitchFamily="34" charset="0"/>
        </a:defRPr>
      </a:lvl6pPr>
      <a:lvl7pPr marL="914400" algn="l" rtl="0" fontAlgn="base">
        <a:spcBef>
          <a:spcPct val="0"/>
        </a:spcBef>
        <a:spcAft>
          <a:spcPct val="0"/>
        </a:spcAft>
        <a:defRPr sz="3000" b="1">
          <a:solidFill>
            <a:srgbClr val="7C6A55"/>
          </a:solidFill>
          <a:latin typeface="Verdana" pitchFamily="34" charset="0"/>
        </a:defRPr>
      </a:lvl7pPr>
      <a:lvl8pPr marL="1371600" algn="l" rtl="0" fontAlgn="base">
        <a:spcBef>
          <a:spcPct val="0"/>
        </a:spcBef>
        <a:spcAft>
          <a:spcPct val="0"/>
        </a:spcAft>
        <a:defRPr sz="3000" b="1">
          <a:solidFill>
            <a:srgbClr val="7C6A55"/>
          </a:solidFill>
          <a:latin typeface="Verdana" pitchFamily="34" charset="0"/>
        </a:defRPr>
      </a:lvl8pPr>
      <a:lvl9pPr marL="1828800" algn="l" rtl="0" fontAlgn="base">
        <a:spcBef>
          <a:spcPct val="0"/>
        </a:spcBef>
        <a:spcAft>
          <a:spcPct val="0"/>
        </a:spcAft>
        <a:defRPr sz="3000" b="1">
          <a:solidFill>
            <a:srgbClr val="7C6A55"/>
          </a:solidFill>
          <a:latin typeface="Verdana" pitchFamily="34" charset="0"/>
        </a:defRPr>
      </a:lvl9pPr>
    </p:titleStyle>
    <p:bodyStyle>
      <a:lvl1pPr marL="342900" indent="-342900" algn="l" rtl="0" eaLnBrk="0" fontAlgn="base" hangingPunct="0">
        <a:spcBef>
          <a:spcPct val="20000"/>
        </a:spcBef>
        <a:spcAft>
          <a:spcPct val="0"/>
        </a:spcAft>
        <a:buClr>
          <a:srgbClr val="497593"/>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497593"/>
        </a:buClr>
        <a:buChar char="–"/>
        <a:defRPr sz="2000">
          <a:solidFill>
            <a:schemeClr val="tx1"/>
          </a:solidFill>
          <a:latin typeface="+mn-lt"/>
        </a:defRPr>
      </a:lvl2pPr>
      <a:lvl3pPr marL="1143000" indent="-228600" algn="l" rtl="0" eaLnBrk="0" fontAlgn="base" hangingPunct="0">
        <a:spcBef>
          <a:spcPct val="20000"/>
        </a:spcBef>
        <a:spcAft>
          <a:spcPct val="0"/>
        </a:spcAft>
        <a:buClr>
          <a:srgbClr val="497593"/>
        </a:buClr>
        <a:buChar char="•"/>
        <a:defRPr sz="2000">
          <a:solidFill>
            <a:schemeClr val="tx1"/>
          </a:solidFill>
          <a:latin typeface="+mn-lt"/>
        </a:defRPr>
      </a:lvl3pPr>
      <a:lvl4pPr marL="1600200" indent="-228600" algn="l" rtl="0" eaLnBrk="0" fontAlgn="base" hangingPunct="0">
        <a:spcBef>
          <a:spcPct val="20000"/>
        </a:spcBef>
        <a:spcAft>
          <a:spcPct val="0"/>
        </a:spcAft>
        <a:buClr>
          <a:srgbClr val="497593"/>
        </a:buClr>
        <a:buChar char="–"/>
        <a:defRPr sz="2000">
          <a:solidFill>
            <a:schemeClr val="tx1"/>
          </a:solidFill>
          <a:latin typeface="+mn-lt"/>
        </a:defRPr>
      </a:lvl4pPr>
      <a:lvl5pPr marL="2057400" indent="-228600" algn="l" rtl="0" eaLnBrk="0" fontAlgn="base" hangingPunct="0">
        <a:spcBef>
          <a:spcPct val="20000"/>
        </a:spcBef>
        <a:spcAft>
          <a:spcPct val="0"/>
        </a:spcAft>
        <a:buClr>
          <a:srgbClr val="497593"/>
        </a:buClr>
        <a:buChar char="»"/>
        <a:defRPr sz="2000">
          <a:solidFill>
            <a:schemeClr val="tx1"/>
          </a:solidFill>
          <a:latin typeface="+mn-lt"/>
        </a:defRPr>
      </a:lvl5pPr>
      <a:lvl6pPr marL="2514600" indent="-228600" algn="l" rtl="0" fontAlgn="base">
        <a:spcBef>
          <a:spcPct val="20000"/>
        </a:spcBef>
        <a:spcAft>
          <a:spcPct val="0"/>
        </a:spcAft>
        <a:buClr>
          <a:srgbClr val="7C6A55"/>
        </a:buClr>
        <a:buChar char="»"/>
        <a:defRPr sz="2000">
          <a:solidFill>
            <a:schemeClr val="tx1"/>
          </a:solidFill>
          <a:latin typeface="+mn-lt"/>
        </a:defRPr>
      </a:lvl6pPr>
      <a:lvl7pPr marL="2971800" indent="-228600" algn="l" rtl="0" fontAlgn="base">
        <a:spcBef>
          <a:spcPct val="20000"/>
        </a:spcBef>
        <a:spcAft>
          <a:spcPct val="0"/>
        </a:spcAft>
        <a:buClr>
          <a:srgbClr val="7C6A55"/>
        </a:buClr>
        <a:buChar char="»"/>
        <a:defRPr sz="2000">
          <a:solidFill>
            <a:schemeClr val="tx1"/>
          </a:solidFill>
          <a:latin typeface="+mn-lt"/>
        </a:defRPr>
      </a:lvl7pPr>
      <a:lvl8pPr marL="3429000" indent="-228600" algn="l" rtl="0" fontAlgn="base">
        <a:spcBef>
          <a:spcPct val="20000"/>
        </a:spcBef>
        <a:spcAft>
          <a:spcPct val="0"/>
        </a:spcAft>
        <a:buClr>
          <a:srgbClr val="7C6A55"/>
        </a:buClr>
        <a:buChar char="»"/>
        <a:defRPr sz="2000">
          <a:solidFill>
            <a:schemeClr val="tx1"/>
          </a:solidFill>
          <a:latin typeface="+mn-lt"/>
        </a:defRPr>
      </a:lvl8pPr>
      <a:lvl9pPr marL="3886200" indent="-228600" algn="l" rtl="0" fontAlgn="base">
        <a:spcBef>
          <a:spcPct val="20000"/>
        </a:spcBef>
        <a:spcAft>
          <a:spcPct val="0"/>
        </a:spcAft>
        <a:buClr>
          <a:srgbClr val="7C6A55"/>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12" descr="Picture1"/>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468313" y="6165850"/>
            <a:ext cx="143827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AutoShape 11"/>
          <p:cNvSpPr>
            <a:spLocks noChangeArrowheads="1"/>
          </p:cNvSpPr>
          <p:nvPr userDrawn="1"/>
        </p:nvSpPr>
        <p:spPr bwMode="auto">
          <a:xfrm rot="10800000">
            <a:off x="8388350" y="0"/>
            <a:ext cx="755650" cy="2060575"/>
          </a:xfrm>
          <a:prstGeom prst="rtTriangle">
            <a:avLst/>
          </a:prstGeom>
          <a:solidFill>
            <a:srgbClr val="497593"/>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3600">
                <a:solidFill>
                  <a:schemeClr val="tx2"/>
                </a:solidFill>
                <a:latin typeface="Verdana" pitchFamily="34" charset="0"/>
              </a:defRPr>
            </a:lvl1pPr>
            <a:lvl2pPr marL="742950" indent="-285750" eaLnBrk="0" hangingPunct="0">
              <a:defRPr sz="3600">
                <a:solidFill>
                  <a:schemeClr val="tx2"/>
                </a:solidFill>
                <a:latin typeface="Verdana" pitchFamily="34" charset="0"/>
              </a:defRPr>
            </a:lvl2pPr>
            <a:lvl3pPr marL="1143000" indent="-228600" eaLnBrk="0" hangingPunct="0">
              <a:defRPr sz="3600">
                <a:solidFill>
                  <a:schemeClr val="tx2"/>
                </a:solidFill>
                <a:latin typeface="Verdana" pitchFamily="34" charset="0"/>
              </a:defRPr>
            </a:lvl3pPr>
            <a:lvl4pPr marL="1600200" indent="-228600" eaLnBrk="0" hangingPunct="0">
              <a:defRPr sz="3600">
                <a:solidFill>
                  <a:schemeClr val="tx2"/>
                </a:solidFill>
                <a:latin typeface="Verdana" pitchFamily="34" charset="0"/>
              </a:defRPr>
            </a:lvl4pPr>
            <a:lvl5pPr marL="2057400" indent="-228600" eaLnBrk="0" hangingPunct="0">
              <a:defRPr sz="3600">
                <a:solidFill>
                  <a:schemeClr val="tx2"/>
                </a:solidFill>
                <a:latin typeface="Verdana" pitchFamily="34" charset="0"/>
              </a:defRPr>
            </a:lvl5pPr>
            <a:lvl6pPr marL="2514600" indent="-228600" eaLnBrk="0" fontAlgn="base" hangingPunct="0">
              <a:spcBef>
                <a:spcPct val="0"/>
              </a:spcBef>
              <a:spcAft>
                <a:spcPct val="0"/>
              </a:spcAft>
              <a:defRPr sz="3600">
                <a:solidFill>
                  <a:schemeClr val="tx2"/>
                </a:solidFill>
                <a:latin typeface="Verdana" pitchFamily="34" charset="0"/>
              </a:defRPr>
            </a:lvl6pPr>
            <a:lvl7pPr marL="2971800" indent="-228600" eaLnBrk="0" fontAlgn="base" hangingPunct="0">
              <a:spcBef>
                <a:spcPct val="0"/>
              </a:spcBef>
              <a:spcAft>
                <a:spcPct val="0"/>
              </a:spcAft>
              <a:defRPr sz="3600">
                <a:solidFill>
                  <a:schemeClr val="tx2"/>
                </a:solidFill>
                <a:latin typeface="Verdana" pitchFamily="34" charset="0"/>
              </a:defRPr>
            </a:lvl7pPr>
            <a:lvl8pPr marL="3429000" indent="-228600" eaLnBrk="0" fontAlgn="base" hangingPunct="0">
              <a:spcBef>
                <a:spcPct val="0"/>
              </a:spcBef>
              <a:spcAft>
                <a:spcPct val="0"/>
              </a:spcAft>
              <a:defRPr sz="3600">
                <a:solidFill>
                  <a:schemeClr val="tx2"/>
                </a:solidFill>
                <a:latin typeface="Verdana" pitchFamily="34" charset="0"/>
              </a:defRPr>
            </a:lvl8pPr>
            <a:lvl9pPr marL="3886200" indent="-228600" eaLnBrk="0" fontAlgn="base" hangingPunct="0">
              <a:spcBef>
                <a:spcPct val="0"/>
              </a:spcBef>
              <a:spcAft>
                <a:spcPct val="0"/>
              </a:spcAft>
              <a:defRPr sz="3600">
                <a:solidFill>
                  <a:schemeClr val="tx2"/>
                </a:solidFill>
                <a:latin typeface="Verdana" pitchFamily="34" charset="0"/>
              </a:defRPr>
            </a:lvl9pPr>
          </a:lstStyle>
          <a:p>
            <a:pPr eaLnBrk="1" hangingPunct="1">
              <a:defRPr/>
            </a:pPr>
            <a:endParaRPr lang="en-GB" altLang="en-US" smtClean="0">
              <a:solidFill>
                <a:srgbClr val="000000"/>
              </a:solidFill>
              <a:cs typeface="Arial" pitchFamily="34" charset="0"/>
            </a:endParaRPr>
          </a:p>
        </p:txBody>
      </p:sp>
      <p:sp>
        <p:nvSpPr>
          <p:cNvPr id="8196" name="Rectangle 2"/>
          <p:cNvSpPr>
            <a:spLocks noGrp="1" noChangeArrowheads="1"/>
          </p:cNvSpPr>
          <p:nvPr>
            <p:ph type="title"/>
          </p:nvPr>
        </p:nvSpPr>
        <p:spPr bwMode="auto">
          <a:xfrm>
            <a:off x="457200" y="274638"/>
            <a:ext cx="785971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title style</a:t>
            </a:r>
          </a:p>
        </p:txBody>
      </p:sp>
      <p:sp>
        <p:nvSpPr>
          <p:cNvPr id="8197" name="Rectangle 3"/>
          <p:cNvSpPr>
            <a:spLocks noGrp="1" noChangeArrowheads="1"/>
          </p:cNvSpPr>
          <p:nvPr>
            <p:ph type="body" idx="1"/>
          </p:nvPr>
        </p:nvSpPr>
        <p:spPr bwMode="auto">
          <a:xfrm>
            <a:off x="457200" y="1600200"/>
            <a:ext cx="78597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2" name="Rectangle 4"/>
          <p:cNvSpPr>
            <a:spLocks noGrp="1" noChangeArrowheads="1"/>
          </p:cNvSpPr>
          <p:nvPr>
            <p:ph type="dt" sz="half" idx="2"/>
          </p:nvPr>
        </p:nvSpPr>
        <p:spPr bwMode="auto">
          <a:xfrm>
            <a:off x="468313"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mn-cs"/>
              </a:defRPr>
            </a:lvl1pPr>
          </a:lstStyle>
          <a:p>
            <a:pPr>
              <a:defRPr/>
            </a:pPr>
            <a:endParaRPr lang="en-GB"/>
          </a:p>
        </p:txBody>
      </p:sp>
      <p:sp>
        <p:nvSpPr>
          <p:cNvPr id="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mn-cs"/>
              </a:defRPr>
            </a:lvl1pPr>
          </a:lstStyle>
          <a:p>
            <a:pPr>
              <a:defRPr/>
            </a:pPr>
            <a:endParaRPr lang="en-GB"/>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mn-cs"/>
              </a:defRPr>
            </a:lvl1pPr>
          </a:lstStyle>
          <a:p>
            <a:pPr>
              <a:defRPr/>
            </a:pPr>
            <a:fld id="{A0E0B906-025E-4CF0-BC67-05E94AAFD7F2}"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489" r:id="rId1"/>
    <p:sldLayoutId id="2147484490" r:id="rId2"/>
    <p:sldLayoutId id="2147484491" r:id="rId3"/>
    <p:sldLayoutId id="2147484492" r:id="rId4"/>
    <p:sldLayoutId id="2147484493" r:id="rId5"/>
    <p:sldLayoutId id="2147484494" r:id="rId6"/>
    <p:sldLayoutId id="2147484495" r:id="rId7"/>
    <p:sldLayoutId id="2147484496" r:id="rId8"/>
    <p:sldLayoutId id="2147484497" r:id="rId9"/>
    <p:sldLayoutId id="2147484498" r:id="rId10"/>
    <p:sldLayoutId id="2147484499" r:id="rId11"/>
    <p:sldLayoutId id="2147484500" r:id="rId12"/>
    <p:sldLayoutId id="2147484501" r:id="rId13"/>
    <p:sldLayoutId id="2147484502" r:id="rId14"/>
  </p:sldLayoutIdLst>
  <p:txStyles>
    <p:titleStyle>
      <a:lvl1pPr algn="l" rtl="0" eaLnBrk="0" fontAlgn="base" hangingPunct="0">
        <a:spcBef>
          <a:spcPct val="0"/>
        </a:spcBef>
        <a:spcAft>
          <a:spcPct val="0"/>
        </a:spcAft>
        <a:defRPr sz="3000" b="1">
          <a:solidFill>
            <a:srgbClr val="497593"/>
          </a:solidFill>
          <a:latin typeface="+mj-lt"/>
          <a:ea typeface="+mj-ea"/>
          <a:cs typeface="+mj-cs"/>
        </a:defRPr>
      </a:lvl1pPr>
      <a:lvl2pPr algn="l" rtl="0" eaLnBrk="0" fontAlgn="base" hangingPunct="0">
        <a:spcBef>
          <a:spcPct val="0"/>
        </a:spcBef>
        <a:spcAft>
          <a:spcPct val="0"/>
        </a:spcAft>
        <a:defRPr sz="3000" b="1">
          <a:solidFill>
            <a:srgbClr val="497593"/>
          </a:solidFill>
          <a:latin typeface="Verdana" pitchFamily="34" charset="0"/>
        </a:defRPr>
      </a:lvl2pPr>
      <a:lvl3pPr algn="l" rtl="0" eaLnBrk="0" fontAlgn="base" hangingPunct="0">
        <a:spcBef>
          <a:spcPct val="0"/>
        </a:spcBef>
        <a:spcAft>
          <a:spcPct val="0"/>
        </a:spcAft>
        <a:defRPr sz="3000" b="1">
          <a:solidFill>
            <a:srgbClr val="497593"/>
          </a:solidFill>
          <a:latin typeface="Verdana" pitchFamily="34" charset="0"/>
        </a:defRPr>
      </a:lvl3pPr>
      <a:lvl4pPr algn="l" rtl="0" eaLnBrk="0" fontAlgn="base" hangingPunct="0">
        <a:spcBef>
          <a:spcPct val="0"/>
        </a:spcBef>
        <a:spcAft>
          <a:spcPct val="0"/>
        </a:spcAft>
        <a:defRPr sz="3000" b="1">
          <a:solidFill>
            <a:srgbClr val="497593"/>
          </a:solidFill>
          <a:latin typeface="Verdana" pitchFamily="34" charset="0"/>
        </a:defRPr>
      </a:lvl4pPr>
      <a:lvl5pPr algn="l" rtl="0" eaLnBrk="0" fontAlgn="base" hangingPunct="0">
        <a:spcBef>
          <a:spcPct val="0"/>
        </a:spcBef>
        <a:spcAft>
          <a:spcPct val="0"/>
        </a:spcAft>
        <a:defRPr sz="3000" b="1">
          <a:solidFill>
            <a:srgbClr val="497593"/>
          </a:solidFill>
          <a:latin typeface="Verdana" pitchFamily="34" charset="0"/>
        </a:defRPr>
      </a:lvl5pPr>
      <a:lvl6pPr marL="457200" algn="l" rtl="0" fontAlgn="base">
        <a:spcBef>
          <a:spcPct val="0"/>
        </a:spcBef>
        <a:spcAft>
          <a:spcPct val="0"/>
        </a:spcAft>
        <a:defRPr sz="3000" b="1">
          <a:solidFill>
            <a:srgbClr val="7C6A55"/>
          </a:solidFill>
          <a:latin typeface="Verdana" pitchFamily="34" charset="0"/>
        </a:defRPr>
      </a:lvl6pPr>
      <a:lvl7pPr marL="914400" algn="l" rtl="0" fontAlgn="base">
        <a:spcBef>
          <a:spcPct val="0"/>
        </a:spcBef>
        <a:spcAft>
          <a:spcPct val="0"/>
        </a:spcAft>
        <a:defRPr sz="3000" b="1">
          <a:solidFill>
            <a:srgbClr val="7C6A55"/>
          </a:solidFill>
          <a:latin typeface="Verdana" pitchFamily="34" charset="0"/>
        </a:defRPr>
      </a:lvl7pPr>
      <a:lvl8pPr marL="1371600" algn="l" rtl="0" fontAlgn="base">
        <a:spcBef>
          <a:spcPct val="0"/>
        </a:spcBef>
        <a:spcAft>
          <a:spcPct val="0"/>
        </a:spcAft>
        <a:defRPr sz="3000" b="1">
          <a:solidFill>
            <a:srgbClr val="7C6A55"/>
          </a:solidFill>
          <a:latin typeface="Verdana" pitchFamily="34" charset="0"/>
        </a:defRPr>
      </a:lvl8pPr>
      <a:lvl9pPr marL="1828800" algn="l" rtl="0" fontAlgn="base">
        <a:spcBef>
          <a:spcPct val="0"/>
        </a:spcBef>
        <a:spcAft>
          <a:spcPct val="0"/>
        </a:spcAft>
        <a:defRPr sz="3000" b="1">
          <a:solidFill>
            <a:srgbClr val="7C6A55"/>
          </a:solidFill>
          <a:latin typeface="Verdana" pitchFamily="34" charset="0"/>
        </a:defRPr>
      </a:lvl9pPr>
    </p:titleStyle>
    <p:bodyStyle>
      <a:lvl1pPr marL="342900" indent="-342900" algn="l" rtl="0" eaLnBrk="0" fontAlgn="base" hangingPunct="0">
        <a:spcBef>
          <a:spcPct val="20000"/>
        </a:spcBef>
        <a:spcAft>
          <a:spcPct val="0"/>
        </a:spcAft>
        <a:buClr>
          <a:srgbClr val="497593"/>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497593"/>
        </a:buClr>
        <a:buChar char="–"/>
        <a:defRPr sz="2000">
          <a:solidFill>
            <a:schemeClr val="tx1"/>
          </a:solidFill>
          <a:latin typeface="+mn-lt"/>
        </a:defRPr>
      </a:lvl2pPr>
      <a:lvl3pPr marL="1143000" indent="-228600" algn="l" rtl="0" eaLnBrk="0" fontAlgn="base" hangingPunct="0">
        <a:spcBef>
          <a:spcPct val="20000"/>
        </a:spcBef>
        <a:spcAft>
          <a:spcPct val="0"/>
        </a:spcAft>
        <a:buClr>
          <a:srgbClr val="497593"/>
        </a:buClr>
        <a:buChar char="•"/>
        <a:defRPr sz="2000">
          <a:solidFill>
            <a:schemeClr val="tx1"/>
          </a:solidFill>
          <a:latin typeface="+mn-lt"/>
        </a:defRPr>
      </a:lvl3pPr>
      <a:lvl4pPr marL="1600200" indent="-228600" algn="l" rtl="0" eaLnBrk="0" fontAlgn="base" hangingPunct="0">
        <a:spcBef>
          <a:spcPct val="20000"/>
        </a:spcBef>
        <a:spcAft>
          <a:spcPct val="0"/>
        </a:spcAft>
        <a:buClr>
          <a:srgbClr val="497593"/>
        </a:buClr>
        <a:buChar char="–"/>
        <a:defRPr sz="2000">
          <a:solidFill>
            <a:schemeClr val="tx1"/>
          </a:solidFill>
          <a:latin typeface="+mn-lt"/>
        </a:defRPr>
      </a:lvl4pPr>
      <a:lvl5pPr marL="2057400" indent="-228600" algn="l" rtl="0" eaLnBrk="0" fontAlgn="base" hangingPunct="0">
        <a:spcBef>
          <a:spcPct val="20000"/>
        </a:spcBef>
        <a:spcAft>
          <a:spcPct val="0"/>
        </a:spcAft>
        <a:buClr>
          <a:srgbClr val="497593"/>
        </a:buClr>
        <a:buChar char="»"/>
        <a:defRPr sz="2000">
          <a:solidFill>
            <a:schemeClr val="tx1"/>
          </a:solidFill>
          <a:latin typeface="+mn-lt"/>
        </a:defRPr>
      </a:lvl5pPr>
      <a:lvl6pPr marL="2514600" indent="-228600" algn="l" rtl="0" fontAlgn="base">
        <a:spcBef>
          <a:spcPct val="20000"/>
        </a:spcBef>
        <a:spcAft>
          <a:spcPct val="0"/>
        </a:spcAft>
        <a:buClr>
          <a:srgbClr val="7C6A55"/>
        </a:buClr>
        <a:buChar char="»"/>
        <a:defRPr sz="2000">
          <a:solidFill>
            <a:schemeClr val="tx1"/>
          </a:solidFill>
          <a:latin typeface="+mn-lt"/>
        </a:defRPr>
      </a:lvl6pPr>
      <a:lvl7pPr marL="2971800" indent="-228600" algn="l" rtl="0" fontAlgn="base">
        <a:spcBef>
          <a:spcPct val="20000"/>
        </a:spcBef>
        <a:spcAft>
          <a:spcPct val="0"/>
        </a:spcAft>
        <a:buClr>
          <a:srgbClr val="7C6A55"/>
        </a:buClr>
        <a:buChar char="»"/>
        <a:defRPr sz="2000">
          <a:solidFill>
            <a:schemeClr val="tx1"/>
          </a:solidFill>
          <a:latin typeface="+mn-lt"/>
        </a:defRPr>
      </a:lvl7pPr>
      <a:lvl8pPr marL="3429000" indent="-228600" algn="l" rtl="0" fontAlgn="base">
        <a:spcBef>
          <a:spcPct val="20000"/>
        </a:spcBef>
        <a:spcAft>
          <a:spcPct val="0"/>
        </a:spcAft>
        <a:buClr>
          <a:srgbClr val="7C6A55"/>
        </a:buClr>
        <a:buChar char="»"/>
        <a:defRPr sz="2000">
          <a:solidFill>
            <a:schemeClr val="tx1"/>
          </a:solidFill>
          <a:latin typeface="+mn-lt"/>
        </a:defRPr>
      </a:lvl8pPr>
      <a:lvl9pPr marL="3886200" indent="-228600" algn="l" rtl="0" fontAlgn="base">
        <a:spcBef>
          <a:spcPct val="20000"/>
        </a:spcBef>
        <a:spcAft>
          <a:spcPct val="0"/>
        </a:spcAft>
        <a:buClr>
          <a:srgbClr val="7C6A55"/>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12" descr="Picture1"/>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468313" y="6165850"/>
            <a:ext cx="143827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AutoShape 11"/>
          <p:cNvSpPr>
            <a:spLocks noChangeArrowheads="1"/>
          </p:cNvSpPr>
          <p:nvPr userDrawn="1"/>
        </p:nvSpPr>
        <p:spPr bwMode="auto">
          <a:xfrm rot="10800000">
            <a:off x="8388350" y="0"/>
            <a:ext cx="755650" cy="2060575"/>
          </a:xfrm>
          <a:prstGeom prst="rtTriangle">
            <a:avLst/>
          </a:prstGeom>
          <a:solidFill>
            <a:srgbClr val="497593"/>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3600">
                <a:solidFill>
                  <a:schemeClr val="tx2"/>
                </a:solidFill>
                <a:latin typeface="Verdana" pitchFamily="34" charset="0"/>
              </a:defRPr>
            </a:lvl1pPr>
            <a:lvl2pPr marL="742950" indent="-285750" eaLnBrk="0" hangingPunct="0">
              <a:defRPr sz="3600">
                <a:solidFill>
                  <a:schemeClr val="tx2"/>
                </a:solidFill>
                <a:latin typeface="Verdana" pitchFamily="34" charset="0"/>
              </a:defRPr>
            </a:lvl2pPr>
            <a:lvl3pPr marL="1143000" indent="-228600" eaLnBrk="0" hangingPunct="0">
              <a:defRPr sz="3600">
                <a:solidFill>
                  <a:schemeClr val="tx2"/>
                </a:solidFill>
                <a:latin typeface="Verdana" pitchFamily="34" charset="0"/>
              </a:defRPr>
            </a:lvl3pPr>
            <a:lvl4pPr marL="1600200" indent="-228600" eaLnBrk="0" hangingPunct="0">
              <a:defRPr sz="3600">
                <a:solidFill>
                  <a:schemeClr val="tx2"/>
                </a:solidFill>
                <a:latin typeface="Verdana" pitchFamily="34" charset="0"/>
              </a:defRPr>
            </a:lvl4pPr>
            <a:lvl5pPr marL="2057400" indent="-228600" eaLnBrk="0" hangingPunct="0">
              <a:defRPr sz="3600">
                <a:solidFill>
                  <a:schemeClr val="tx2"/>
                </a:solidFill>
                <a:latin typeface="Verdana" pitchFamily="34" charset="0"/>
              </a:defRPr>
            </a:lvl5pPr>
            <a:lvl6pPr marL="2514600" indent="-228600" eaLnBrk="0" fontAlgn="base" hangingPunct="0">
              <a:spcBef>
                <a:spcPct val="0"/>
              </a:spcBef>
              <a:spcAft>
                <a:spcPct val="0"/>
              </a:spcAft>
              <a:defRPr sz="3600">
                <a:solidFill>
                  <a:schemeClr val="tx2"/>
                </a:solidFill>
                <a:latin typeface="Verdana" pitchFamily="34" charset="0"/>
              </a:defRPr>
            </a:lvl6pPr>
            <a:lvl7pPr marL="2971800" indent="-228600" eaLnBrk="0" fontAlgn="base" hangingPunct="0">
              <a:spcBef>
                <a:spcPct val="0"/>
              </a:spcBef>
              <a:spcAft>
                <a:spcPct val="0"/>
              </a:spcAft>
              <a:defRPr sz="3600">
                <a:solidFill>
                  <a:schemeClr val="tx2"/>
                </a:solidFill>
                <a:latin typeface="Verdana" pitchFamily="34" charset="0"/>
              </a:defRPr>
            </a:lvl7pPr>
            <a:lvl8pPr marL="3429000" indent="-228600" eaLnBrk="0" fontAlgn="base" hangingPunct="0">
              <a:spcBef>
                <a:spcPct val="0"/>
              </a:spcBef>
              <a:spcAft>
                <a:spcPct val="0"/>
              </a:spcAft>
              <a:defRPr sz="3600">
                <a:solidFill>
                  <a:schemeClr val="tx2"/>
                </a:solidFill>
                <a:latin typeface="Verdana" pitchFamily="34" charset="0"/>
              </a:defRPr>
            </a:lvl8pPr>
            <a:lvl9pPr marL="3886200" indent="-228600" eaLnBrk="0" fontAlgn="base" hangingPunct="0">
              <a:spcBef>
                <a:spcPct val="0"/>
              </a:spcBef>
              <a:spcAft>
                <a:spcPct val="0"/>
              </a:spcAft>
              <a:defRPr sz="3600">
                <a:solidFill>
                  <a:schemeClr val="tx2"/>
                </a:solidFill>
                <a:latin typeface="Verdana" pitchFamily="34" charset="0"/>
              </a:defRPr>
            </a:lvl9pPr>
          </a:lstStyle>
          <a:p>
            <a:pPr eaLnBrk="1" hangingPunct="1">
              <a:defRPr/>
            </a:pPr>
            <a:endParaRPr lang="en-GB" altLang="en-US" smtClean="0">
              <a:solidFill>
                <a:srgbClr val="000000"/>
              </a:solidFill>
              <a:cs typeface="Arial" pitchFamily="34" charset="0"/>
            </a:endParaRPr>
          </a:p>
        </p:txBody>
      </p:sp>
      <p:sp>
        <p:nvSpPr>
          <p:cNvPr id="9220" name="Rectangle 2"/>
          <p:cNvSpPr>
            <a:spLocks noGrp="1" noChangeArrowheads="1"/>
          </p:cNvSpPr>
          <p:nvPr>
            <p:ph type="title"/>
          </p:nvPr>
        </p:nvSpPr>
        <p:spPr bwMode="auto">
          <a:xfrm>
            <a:off x="457200" y="274638"/>
            <a:ext cx="785971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title style</a:t>
            </a:r>
          </a:p>
        </p:txBody>
      </p:sp>
      <p:sp>
        <p:nvSpPr>
          <p:cNvPr id="9221" name="Rectangle 3"/>
          <p:cNvSpPr>
            <a:spLocks noGrp="1" noChangeArrowheads="1"/>
          </p:cNvSpPr>
          <p:nvPr>
            <p:ph type="body" idx="1"/>
          </p:nvPr>
        </p:nvSpPr>
        <p:spPr bwMode="auto">
          <a:xfrm>
            <a:off x="457200" y="1600200"/>
            <a:ext cx="78597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8196" name="Rectangle 4"/>
          <p:cNvSpPr>
            <a:spLocks noGrp="1" noChangeArrowheads="1"/>
          </p:cNvSpPr>
          <p:nvPr>
            <p:ph type="dt" sz="half" idx="2"/>
          </p:nvPr>
        </p:nvSpPr>
        <p:spPr bwMode="auto">
          <a:xfrm>
            <a:off x="468313"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mn-cs"/>
              </a:defRPr>
            </a:lvl1pPr>
          </a:lstStyle>
          <a:p>
            <a:pPr>
              <a:defRPr/>
            </a:pPr>
            <a:endParaRPr lang="en-GB"/>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mn-cs"/>
              </a:defRPr>
            </a:lvl1pPr>
          </a:lstStyle>
          <a:p>
            <a:pPr>
              <a:defRPr/>
            </a:pPr>
            <a:endParaRPr lang="en-GB"/>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mn-cs"/>
              </a:defRPr>
            </a:lvl1pPr>
          </a:lstStyle>
          <a:p>
            <a:pPr>
              <a:defRPr/>
            </a:pPr>
            <a:fld id="{B35679C3-98F7-48B5-8D4C-0142B13208BB}"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503" r:id="rId1"/>
    <p:sldLayoutId id="2147484504" r:id="rId2"/>
    <p:sldLayoutId id="2147484505" r:id="rId3"/>
    <p:sldLayoutId id="2147484506" r:id="rId4"/>
    <p:sldLayoutId id="2147484507" r:id="rId5"/>
    <p:sldLayoutId id="2147484508" r:id="rId6"/>
    <p:sldLayoutId id="2147484509" r:id="rId7"/>
    <p:sldLayoutId id="2147484510" r:id="rId8"/>
    <p:sldLayoutId id="2147484511" r:id="rId9"/>
    <p:sldLayoutId id="2147484512" r:id="rId10"/>
    <p:sldLayoutId id="2147484513" r:id="rId11"/>
    <p:sldLayoutId id="2147484514" r:id="rId12"/>
    <p:sldLayoutId id="2147484515" r:id="rId13"/>
    <p:sldLayoutId id="2147484516" r:id="rId14"/>
  </p:sldLayoutIdLst>
  <p:txStyles>
    <p:titleStyle>
      <a:lvl1pPr algn="l" rtl="0" eaLnBrk="0" fontAlgn="base" hangingPunct="0">
        <a:spcBef>
          <a:spcPct val="0"/>
        </a:spcBef>
        <a:spcAft>
          <a:spcPct val="0"/>
        </a:spcAft>
        <a:defRPr sz="3000" b="1">
          <a:solidFill>
            <a:srgbClr val="497593"/>
          </a:solidFill>
          <a:latin typeface="+mj-lt"/>
          <a:ea typeface="+mj-ea"/>
          <a:cs typeface="+mj-cs"/>
        </a:defRPr>
      </a:lvl1pPr>
      <a:lvl2pPr algn="l" rtl="0" eaLnBrk="0" fontAlgn="base" hangingPunct="0">
        <a:spcBef>
          <a:spcPct val="0"/>
        </a:spcBef>
        <a:spcAft>
          <a:spcPct val="0"/>
        </a:spcAft>
        <a:defRPr sz="3000" b="1">
          <a:solidFill>
            <a:srgbClr val="497593"/>
          </a:solidFill>
          <a:latin typeface="Verdana" pitchFamily="34" charset="0"/>
        </a:defRPr>
      </a:lvl2pPr>
      <a:lvl3pPr algn="l" rtl="0" eaLnBrk="0" fontAlgn="base" hangingPunct="0">
        <a:spcBef>
          <a:spcPct val="0"/>
        </a:spcBef>
        <a:spcAft>
          <a:spcPct val="0"/>
        </a:spcAft>
        <a:defRPr sz="3000" b="1">
          <a:solidFill>
            <a:srgbClr val="497593"/>
          </a:solidFill>
          <a:latin typeface="Verdana" pitchFamily="34" charset="0"/>
        </a:defRPr>
      </a:lvl3pPr>
      <a:lvl4pPr algn="l" rtl="0" eaLnBrk="0" fontAlgn="base" hangingPunct="0">
        <a:spcBef>
          <a:spcPct val="0"/>
        </a:spcBef>
        <a:spcAft>
          <a:spcPct val="0"/>
        </a:spcAft>
        <a:defRPr sz="3000" b="1">
          <a:solidFill>
            <a:srgbClr val="497593"/>
          </a:solidFill>
          <a:latin typeface="Verdana" pitchFamily="34" charset="0"/>
        </a:defRPr>
      </a:lvl4pPr>
      <a:lvl5pPr algn="l" rtl="0" eaLnBrk="0" fontAlgn="base" hangingPunct="0">
        <a:spcBef>
          <a:spcPct val="0"/>
        </a:spcBef>
        <a:spcAft>
          <a:spcPct val="0"/>
        </a:spcAft>
        <a:defRPr sz="3000" b="1">
          <a:solidFill>
            <a:srgbClr val="497593"/>
          </a:solidFill>
          <a:latin typeface="Verdana" pitchFamily="34" charset="0"/>
        </a:defRPr>
      </a:lvl5pPr>
      <a:lvl6pPr marL="457200" algn="l" rtl="0" fontAlgn="base">
        <a:spcBef>
          <a:spcPct val="0"/>
        </a:spcBef>
        <a:spcAft>
          <a:spcPct val="0"/>
        </a:spcAft>
        <a:defRPr sz="3000" b="1">
          <a:solidFill>
            <a:srgbClr val="7C6A55"/>
          </a:solidFill>
          <a:latin typeface="Verdana" pitchFamily="34" charset="0"/>
        </a:defRPr>
      </a:lvl6pPr>
      <a:lvl7pPr marL="914400" algn="l" rtl="0" fontAlgn="base">
        <a:spcBef>
          <a:spcPct val="0"/>
        </a:spcBef>
        <a:spcAft>
          <a:spcPct val="0"/>
        </a:spcAft>
        <a:defRPr sz="3000" b="1">
          <a:solidFill>
            <a:srgbClr val="7C6A55"/>
          </a:solidFill>
          <a:latin typeface="Verdana" pitchFamily="34" charset="0"/>
        </a:defRPr>
      </a:lvl7pPr>
      <a:lvl8pPr marL="1371600" algn="l" rtl="0" fontAlgn="base">
        <a:spcBef>
          <a:spcPct val="0"/>
        </a:spcBef>
        <a:spcAft>
          <a:spcPct val="0"/>
        </a:spcAft>
        <a:defRPr sz="3000" b="1">
          <a:solidFill>
            <a:srgbClr val="7C6A55"/>
          </a:solidFill>
          <a:latin typeface="Verdana" pitchFamily="34" charset="0"/>
        </a:defRPr>
      </a:lvl8pPr>
      <a:lvl9pPr marL="1828800" algn="l" rtl="0" fontAlgn="base">
        <a:spcBef>
          <a:spcPct val="0"/>
        </a:spcBef>
        <a:spcAft>
          <a:spcPct val="0"/>
        </a:spcAft>
        <a:defRPr sz="3000" b="1">
          <a:solidFill>
            <a:srgbClr val="7C6A55"/>
          </a:solidFill>
          <a:latin typeface="Verdana" pitchFamily="34" charset="0"/>
        </a:defRPr>
      </a:lvl9pPr>
    </p:titleStyle>
    <p:bodyStyle>
      <a:lvl1pPr marL="342900" indent="-342900" algn="l" rtl="0" eaLnBrk="0" fontAlgn="base" hangingPunct="0">
        <a:spcBef>
          <a:spcPct val="20000"/>
        </a:spcBef>
        <a:spcAft>
          <a:spcPct val="0"/>
        </a:spcAft>
        <a:buClr>
          <a:srgbClr val="497593"/>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497593"/>
        </a:buClr>
        <a:buChar char="–"/>
        <a:defRPr sz="2000">
          <a:solidFill>
            <a:schemeClr val="tx1"/>
          </a:solidFill>
          <a:latin typeface="+mn-lt"/>
        </a:defRPr>
      </a:lvl2pPr>
      <a:lvl3pPr marL="1143000" indent="-228600" algn="l" rtl="0" eaLnBrk="0" fontAlgn="base" hangingPunct="0">
        <a:spcBef>
          <a:spcPct val="20000"/>
        </a:spcBef>
        <a:spcAft>
          <a:spcPct val="0"/>
        </a:spcAft>
        <a:buClr>
          <a:srgbClr val="497593"/>
        </a:buClr>
        <a:buChar char="•"/>
        <a:defRPr sz="2000">
          <a:solidFill>
            <a:schemeClr val="tx1"/>
          </a:solidFill>
          <a:latin typeface="+mn-lt"/>
        </a:defRPr>
      </a:lvl3pPr>
      <a:lvl4pPr marL="1600200" indent="-228600" algn="l" rtl="0" eaLnBrk="0" fontAlgn="base" hangingPunct="0">
        <a:spcBef>
          <a:spcPct val="20000"/>
        </a:spcBef>
        <a:spcAft>
          <a:spcPct val="0"/>
        </a:spcAft>
        <a:buClr>
          <a:srgbClr val="497593"/>
        </a:buClr>
        <a:buChar char="–"/>
        <a:defRPr sz="2000">
          <a:solidFill>
            <a:schemeClr val="tx1"/>
          </a:solidFill>
          <a:latin typeface="+mn-lt"/>
        </a:defRPr>
      </a:lvl4pPr>
      <a:lvl5pPr marL="2057400" indent="-228600" algn="l" rtl="0" eaLnBrk="0" fontAlgn="base" hangingPunct="0">
        <a:spcBef>
          <a:spcPct val="20000"/>
        </a:spcBef>
        <a:spcAft>
          <a:spcPct val="0"/>
        </a:spcAft>
        <a:buClr>
          <a:srgbClr val="497593"/>
        </a:buClr>
        <a:buChar char="»"/>
        <a:defRPr sz="2000">
          <a:solidFill>
            <a:schemeClr val="tx1"/>
          </a:solidFill>
          <a:latin typeface="+mn-lt"/>
        </a:defRPr>
      </a:lvl5pPr>
      <a:lvl6pPr marL="2514600" indent="-228600" algn="l" rtl="0" fontAlgn="base">
        <a:spcBef>
          <a:spcPct val="20000"/>
        </a:spcBef>
        <a:spcAft>
          <a:spcPct val="0"/>
        </a:spcAft>
        <a:buClr>
          <a:srgbClr val="7C6A55"/>
        </a:buClr>
        <a:buChar char="»"/>
        <a:defRPr sz="2000">
          <a:solidFill>
            <a:schemeClr val="tx1"/>
          </a:solidFill>
          <a:latin typeface="+mn-lt"/>
        </a:defRPr>
      </a:lvl6pPr>
      <a:lvl7pPr marL="2971800" indent="-228600" algn="l" rtl="0" fontAlgn="base">
        <a:spcBef>
          <a:spcPct val="20000"/>
        </a:spcBef>
        <a:spcAft>
          <a:spcPct val="0"/>
        </a:spcAft>
        <a:buClr>
          <a:srgbClr val="7C6A55"/>
        </a:buClr>
        <a:buChar char="»"/>
        <a:defRPr sz="2000">
          <a:solidFill>
            <a:schemeClr val="tx1"/>
          </a:solidFill>
          <a:latin typeface="+mn-lt"/>
        </a:defRPr>
      </a:lvl7pPr>
      <a:lvl8pPr marL="3429000" indent="-228600" algn="l" rtl="0" fontAlgn="base">
        <a:spcBef>
          <a:spcPct val="20000"/>
        </a:spcBef>
        <a:spcAft>
          <a:spcPct val="0"/>
        </a:spcAft>
        <a:buClr>
          <a:srgbClr val="7C6A55"/>
        </a:buClr>
        <a:buChar char="»"/>
        <a:defRPr sz="2000">
          <a:solidFill>
            <a:schemeClr val="tx1"/>
          </a:solidFill>
          <a:latin typeface="+mn-lt"/>
        </a:defRPr>
      </a:lvl8pPr>
      <a:lvl9pPr marL="3886200" indent="-228600" algn="l" rtl="0" fontAlgn="base">
        <a:spcBef>
          <a:spcPct val="20000"/>
        </a:spcBef>
        <a:spcAft>
          <a:spcPct val="0"/>
        </a:spcAft>
        <a:buClr>
          <a:srgbClr val="7C6A55"/>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4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43.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43.xml"/><Relationship Id="rId6" Type="http://schemas.openxmlformats.org/officeDocument/2006/relationships/image" Target="../media/image28.png"/><Relationship Id="rId5" Type="http://schemas.openxmlformats.org/officeDocument/2006/relationships/image" Target="../media/image8.jpe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8.jpeg"/><Relationship Id="rId7"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43.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43.xml"/><Relationship Id="rId6" Type="http://schemas.openxmlformats.org/officeDocument/2006/relationships/image" Target="../media/image8.jpeg"/><Relationship Id="rId5" Type="http://schemas.openxmlformats.org/officeDocument/2006/relationships/image" Target="../media/image36.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243.xml"/><Relationship Id="rId6" Type="http://schemas.openxmlformats.org/officeDocument/2006/relationships/image" Target="../media/image39.png"/><Relationship Id="rId5" Type="http://schemas.openxmlformats.org/officeDocument/2006/relationships/image" Target="../media/image8.jpe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43.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43.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16.jpe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4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46.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46.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43.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46.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246.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CEOP logo colour CMYK outlined E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5157192"/>
            <a:ext cx="1221465" cy="154778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H:\Thinkuknow logo thum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0312" y="5157192"/>
            <a:ext cx="1547788" cy="154778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oca.local\Category_B_Data\CEOP Cat B\Harm Reduction\Thinkuknow\07 PROJECTS\TUK Introduction modules\New modules\Modules designed up\Orange icons\Live streami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81789" y="507917"/>
            <a:ext cx="1152128" cy="1930021"/>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soca.local\Category_B_Data\CEOP Cat B\Harm Reduction\Thinkuknow\07 PROJECTS\TUK Introduction modules\New modules\Modules designed up\Red icons\Live streaming young perso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15816" y="462105"/>
            <a:ext cx="3194076" cy="2067694"/>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soca.local\Category_B_Data\CEOP Cat B\Harm Reduction\Thinkuknow\07 PROJECTS\TUK Introduction modules\New modules\Modules designed up\Dark green icons\Live streaming.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44463" y="530940"/>
            <a:ext cx="1092531" cy="188397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66877" y="2996952"/>
            <a:ext cx="7291954" cy="1538883"/>
          </a:xfrm>
          <a:prstGeom prst="rect">
            <a:avLst/>
          </a:prstGeom>
        </p:spPr>
        <p:txBody>
          <a:bodyPr wrap="square">
            <a:spAutoFit/>
          </a:bodyPr>
          <a:lstStyle/>
          <a:p>
            <a:pPr algn="ctr"/>
            <a:r>
              <a:rPr lang="en-GB" altLang="en-US" sz="4700" b="1" kern="0" dirty="0" smtClean="0">
                <a:latin typeface="Calibri" panose="020F0502020204030204" pitchFamily="34" charset="0"/>
                <a:cs typeface="Calibri" panose="020F0502020204030204" pitchFamily="34" charset="0"/>
              </a:rPr>
              <a:t>Live Streaming: Information for parents and carers</a:t>
            </a:r>
            <a:endParaRPr lang="en-GB" sz="4700" dirty="0"/>
          </a:p>
        </p:txBody>
      </p:sp>
    </p:spTree>
    <p:extLst>
      <p:ext uri="{BB962C8B-B14F-4D97-AF65-F5344CB8AC3E}">
        <p14:creationId xmlns:p14="http://schemas.microsoft.com/office/powerpoint/2010/main" val="24997217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0679"/>
            <a:ext cx="8229600" cy="1143000"/>
          </a:xfrm>
        </p:spPr>
        <p:txBody>
          <a:bodyPr>
            <a:normAutofit/>
          </a:bodyPr>
          <a:lstStyle/>
          <a:p>
            <a:r>
              <a:rPr lang="en-GB" b="1" dirty="0" smtClean="0"/>
              <a:t>Conversation topics</a:t>
            </a:r>
            <a:r>
              <a:rPr lang="en-GB" dirty="0" smtClean="0"/>
              <a:t> </a:t>
            </a:r>
            <a:endParaRPr lang="en-GB" b="1" dirty="0">
              <a:solidFill>
                <a:srgbClr val="FF0000"/>
              </a:solidFill>
            </a:endParaRPr>
          </a:p>
        </p:txBody>
      </p:sp>
      <p:sp>
        <p:nvSpPr>
          <p:cNvPr id="3" name="Content Placeholder 2"/>
          <p:cNvSpPr>
            <a:spLocks noGrp="1"/>
          </p:cNvSpPr>
          <p:nvPr>
            <p:ph idx="1"/>
          </p:nvPr>
        </p:nvSpPr>
        <p:spPr>
          <a:xfrm>
            <a:off x="611560" y="2204864"/>
            <a:ext cx="8229600" cy="2376264"/>
          </a:xfrm>
        </p:spPr>
        <p:txBody>
          <a:bodyPr/>
          <a:lstStyle/>
          <a:p>
            <a:r>
              <a:rPr lang="en-GB" dirty="0" smtClean="0"/>
              <a:t>Age appropriate news stories/TV storylines</a:t>
            </a:r>
          </a:p>
          <a:p>
            <a:endParaRPr lang="en-GB" sz="800" dirty="0" smtClean="0"/>
          </a:p>
          <a:p>
            <a:r>
              <a:rPr lang="en-GB" dirty="0"/>
              <a:t>P</a:t>
            </a:r>
            <a:r>
              <a:rPr lang="en-GB" dirty="0" smtClean="0"/>
              <a:t>hotos vs live streaming</a:t>
            </a:r>
          </a:p>
          <a:p>
            <a:endParaRPr lang="en-GB" sz="800" dirty="0" smtClean="0"/>
          </a:p>
          <a:p>
            <a:r>
              <a:rPr lang="en-GB" dirty="0" smtClean="0"/>
              <a:t>‘Likes’ and views</a:t>
            </a:r>
            <a:endParaRPr lang="en-GB" dirty="0"/>
          </a:p>
        </p:txBody>
      </p:sp>
      <p:pic>
        <p:nvPicPr>
          <p:cNvPr id="4" name="Picture 3" descr="H:\Thinkuknow logo thum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4" y="160337"/>
            <a:ext cx="1252439" cy="125243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133" y="4030104"/>
            <a:ext cx="3024336" cy="2086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19593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199" y="548680"/>
            <a:ext cx="8651801" cy="1152128"/>
          </a:xfrm>
        </p:spPr>
        <p:txBody>
          <a:bodyPr>
            <a:normAutofit fontScale="90000"/>
          </a:bodyPr>
          <a:lstStyle/>
          <a:p>
            <a:pPr algn="ctr"/>
            <a:r>
              <a:rPr lang="en-GB" sz="4900" b="1" dirty="0" err="1" smtClean="0">
                <a:solidFill>
                  <a:schemeClr val="tx1"/>
                </a:solidFill>
                <a:latin typeface="Calibri" panose="020F0502020204030204" pitchFamily="34" charset="0"/>
                <a:cs typeface="Calibri" panose="020F0502020204030204" pitchFamily="34" charset="0"/>
              </a:rPr>
              <a:t>Thinkuknow</a:t>
            </a:r>
            <a:r>
              <a:rPr lang="en-GB" sz="4900" b="1" dirty="0" smtClean="0">
                <a:solidFill>
                  <a:schemeClr val="tx1"/>
                </a:solidFill>
                <a:latin typeface="Calibri" panose="020F0502020204030204" pitchFamily="34" charset="0"/>
                <a:cs typeface="Calibri" panose="020F0502020204030204" pitchFamily="34" charset="0"/>
              </a:rPr>
              <a:t> website for </a:t>
            </a:r>
            <a:br>
              <a:rPr lang="en-GB" sz="4900" b="1" dirty="0" smtClean="0">
                <a:solidFill>
                  <a:schemeClr val="tx1"/>
                </a:solidFill>
                <a:latin typeface="Calibri" panose="020F0502020204030204" pitchFamily="34" charset="0"/>
                <a:cs typeface="Calibri" panose="020F0502020204030204" pitchFamily="34" charset="0"/>
              </a:rPr>
            </a:br>
            <a:r>
              <a:rPr lang="en-GB" sz="4900" b="1" dirty="0" smtClean="0">
                <a:solidFill>
                  <a:schemeClr val="tx1"/>
                </a:solidFill>
                <a:latin typeface="Calibri" panose="020F0502020204030204" pitchFamily="34" charset="0"/>
                <a:cs typeface="Calibri" panose="020F0502020204030204" pitchFamily="34" charset="0"/>
              </a:rPr>
              <a:t>parents/carers</a:t>
            </a:r>
            <a:r>
              <a:rPr lang="en-GB" sz="4000" b="0" dirty="0" smtClean="0">
                <a:solidFill>
                  <a:schemeClr val="tx1"/>
                </a:solidFill>
                <a:latin typeface="Calibri" panose="020F0502020204030204" pitchFamily="34" charset="0"/>
                <a:cs typeface="Calibri" panose="020F0502020204030204" pitchFamily="34" charset="0"/>
              </a:rPr>
              <a:t/>
            </a:r>
            <a:br>
              <a:rPr lang="en-GB" sz="4000" b="0" dirty="0" smtClean="0">
                <a:solidFill>
                  <a:schemeClr val="tx1"/>
                </a:solidFill>
                <a:latin typeface="Calibri" panose="020F0502020204030204" pitchFamily="34" charset="0"/>
                <a:cs typeface="Calibri" panose="020F0502020204030204" pitchFamily="34" charset="0"/>
              </a:rPr>
            </a:br>
            <a:r>
              <a:rPr lang="en-GB" sz="2000" b="0" dirty="0" smtClean="0">
                <a:solidFill>
                  <a:schemeClr val="tx1"/>
                </a:solidFill>
                <a:latin typeface="Calibri" panose="020F0502020204030204" pitchFamily="34" charset="0"/>
                <a:cs typeface="Calibri" panose="020F0502020204030204" pitchFamily="34" charset="0"/>
              </a:rPr>
              <a:t> </a:t>
            </a:r>
            <a:endParaRPr lang="en-GB" sz="4000" b="0" dirty="0">
              <a:solidFill>
                <a:schemeClr val="tx1"/>
              </a:solidFill>
              <a:latin typeface="Calibri" panose="020F0502020204030204" pitchFamily="34" charset="0"/>
              <a:cs typeface="Calibri" panose="020F0502020204030204" pitchFamily="34" charset="0"/>
            </a:endParaRPr>
          </a:p>
        </p:txBody>
      </p:sp>
      <p:pic>
        <p:nvPicPr>
          <p:cNvPr id="5" name="Picture 4"/>
          <p:cNvPicPr/>
          <p:nvPr/>
        </p:nvPicPr>
        <p:blipFill rotWithShape="1">
          <a:blip r:embed="rId3" cstate="print"/>
          <a:srcRect l="2993" t="8284" r="1537" b="5622"/>
          <a:stretch/>
        </p:blipFill>
        <p:spPr bwMode="auto">
          <a:xfrm>
            <a:off x="318196" y="1951095"/>
            <a:ext cx="4055590" cy="2232248"/>
          </a:xfrm>
          <a:prstGeom prst="rect">
            <a:avLst/>
          </a:prstGeom>
          <a:ln>
            <a:solidFill>
              <a:schemeClr val="tx1"/>
            </a:solidFill>
          </a:ln>
          <a:extLst>
            <a:ext uri="{53640926-AAD7-44D8-BBD7-CCE9431645EC}">
              <a14:shadowObscured xmlns:a14="http://schemas.microsoft.com/office/drawing/2010/main"/>
            </a:ext>
          </a:extLst>
        </p:spPr>
      </p:pic>
      <p:pic>
        <p:nvPicPr>
          <p:cNvPr id="7" name="Picture 2" descr="Inline image 1"/>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796" r="1893" b="6587"/>
          <a:stretch/>
        </p:blipFill>
        <p:spPr bwMode="auto">
          <a:xfrm>
            <a:off x="2627784" y="4437112"/>
            <a:ext cx="4264860" cy="204165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3" descr="H:\Thinkuknow logo thum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4" y="160337"/>
            <a:ext cx="1252439" cy="1252439"/>
          </a:xfrm>
          <a:prstGeom prst="rect">
            <a:avLst/>
          </a:prstGeom>
          <a:noFill/>
          <a:extLst>
            <a:ext uri="{909E8E84-426E-40DD-AFC4-6F175D3DCCD1}">
              <a14:hiddenFill xmlns:a14="http://schemas.microsoft.com/office/drawing/2010/main">
                <a:solidFill>
                  <a:srgbClr val="FFFFFF"/>
                </a:solidFill>
              </a14:hiddenFill>
            </a:ext>
          </a:extLst>
        </p:spPr>
      </p:pic>
      <p:pic>
        <p:nvPicPr>
          <p:cNvPr id="1026" name="img541300" descr="e12627ea-5398-4553-a006-2b10b4b01bd1"/>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0806" t="8385" r="8456" b="11674"/>
          <a:stretch/>
        </p:blipFill>
        <p:spPr bwMode="auto">
          <a:xfrm>
            <a:off x="4725595" y="1942387"/>
            <a:ext cx="4041215" cy="224966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4721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229600" cy="1143000"/>
          </a:xfrm>
        </p:spPr>
        <p:txBody>
          <a:bodyPr>
            <a:noAutofit/>
          </a:bodyPr>
          <a:lstStyle/>
          <a:p>
            <a:r>
              <a:rPr lang="en-GB" b="1" dirty="0" err="1" smtClean="0"/>
              <a:t>Thinkuknow</a:t>
            </a:r>
            <a:r>
              <a:rPr lang="en-GB" b="1" dirty="0" smtClean="0"/>
              <a:t> websites for</a:t>
            </a:r>
            <a:br>
              <a:rPr lang="en-GB" b="1" dirty="0" smtClean="0"/>
            </a:br>
            <a:r>
              <a:rPr lang="en-GB" b="1" dirty="0" smtClean="0"/>
              <a:t>young people</a:t>
            </a:r>
            <a:endParaRPr lang="en-GB" b="1" dirty="0"/>
          </a:p>
        </p:txBody>
      </p:sp>
      <p:pic>
        <p:nvPicPr>
          <p:cNvPr id="4" name="Picture 3" descr="H:\Thinkuknow logo thum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4" y="160337"/>
            <a:ext cx="1252439" cy="1252439"/>
          </a:xfrm>
          <a:prstGeom prst="rect">
            <a:avLst/>
          </a:prstGeom>
          <a:noFill/>
          <a:extLst>
            <a:ext uri="{909E8E84-426E-40DD-AFC4-6F175D3DCCD1}">
              <a14:hiddenFill xmlns:a14="http://schemas.microsoft.com/office/drawing/2010/main">
                <a:solidFill>
                  <a:srgbClr val="FFFFFF"/>
                </a:solidFill>
              </a14:hiddenFill>
            </a:ext>
          </a:extLst>
        </p:spPr>
      </p:pic>
      <p:pic>
        <p:nvPicPr>
          <p:cNvPr id="3074" name="img115006" descr="9e046cc0-f8c9-44ac-82fd-237201194ad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484" t="8341" r="9259" b="5945"/>
          <a:stretch/>
        </p:blipFill>
        <p:spPr bwMode="auto">
          <a:xfrm>
            <a:off x="2555776" y="1966877"/>
            <a:ext cx="3808354" cy="227099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075" name="Picture 3" descr="\\soca.local\Category_B_Data\CEOP Cat B\Harm Reduction\Thinkuknow\07 PROJECTS\Parent Site Redesign 2015\Project management\Content\Images for site - All\Archive\Thumbnails 140X130\Young persons' sites logos\Young persons 11-1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013" y="2276872"/>
            <a:ext cx="1778000" cy="1651000"/>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pic>
        <p:nvPicPr>
          <p:cNvPr id="3076" name="Picture 4" descr="\\soca.local\Category_B_Data\CEOP Cat B\Harm Reduction\Thinkuknow\07 PROJECTS\Parent Site Redesign 2015\Project management\Content\Images for site - All\Archive\Thumbnails 140X130\Young persons' sites logos\Young persons 14plu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9013" y="4653136"/>
            <a:ext cx="1778000" cy="1651000"/>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pic>
        <p:nvPicPr>
          <p:cNvPr id="1026" name="img921633" descr="d3a86afe-86f6-43da-913d-73f8ef9dde57"/>
          <p:cNvPicPr>
            <a:picLocks noChangeAspect="1" noChangeArrowheads="1"/>
          </p:cNvPicPr>
          <p:nvPr/>
        </p:nvPicPr>
        <p:blipFill rotWithShape="1">
          <a:blip r:embed="rId7">
            <a:extLst>
              <a:ext uri="{28A0092B-C50C-407E-A947-70E740481C1C}">
                <a14:useLocalDpi xmlns:a14="http://schemas.microsoft.com/office/drawing/2010/main" val="0"/>
              </a:ext>
            </a:extLst>
          </a:blip>
          <a:srcRect l="14781" t="38237" r="34431" b="5388"/>
          <a:stretch/>
        </p:blipFill>
        <p:spPr bwMode="auto">
          <a:xfrm>
            <a:off x="5436096" y="2826727"/>
            <a:ext cx="3528812" cy="22022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077" name="img878478" descr="04b82632-51f1-4724-8b3f-b87c470bd503"/>
          <p:cNvPicPr>
            <a:picLocks noChangeAspect="1" noChangeArrowheads="1"/>
          </p:cNvPicPr>
          <p:nvPr/>
        </p:nvPicPr>
        <p:blipFill rotWithShape="1">
          <a:blip r:embed="rId8">
            <a:extLst>
              <a:ext uri="{28A0092B-C50C-407E-A947-70E740481C1C}">
                <a14:useLocalDpi xmlns:a14="http://schemas.microsoft.com/office/drawing/2010/main" val="0"/>
              </a:ext>
            </a:extLst>
          </a:blip>
          <a:srcRect l="10619" t="11442" r="32798" b="5852"/>
          <a:stretch/>
        </p:blipFill>
        <p:spPr bwMode="auto">
          <a:xfrm>
            <a:off x="3563888" y="3876486"/>
            <a:ext cx="3442473" cy="282898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63968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400" b="1" dirty="0" smtClean="0">
                <a:solidFill>
                  <a:schemeClr val="tx1"/>
                </a:solidFill>
                <a:latin typeface="Calibri" panose="020F0502020204030204" pitchFamily="34" charset="0"/>
                <a:cs typeface="Calibri" panose="020F0502020204030204" pitchFamily="34" charset="0"/>
              </a:rPr>
              <a:t>Reporting to CEOP</a:t>
            </a:r>
            <a:endParaRPr lang="en-GB" sz="4400" b="1" dirty="0">
              <a:solidFill>
                <a:schemeClr val="tx1"/>
              </a:solidFill>
              <a:latin typeface="Calibri" panose="020F0502020204030204" pitchFamily="34" charset="0"/>
              <a:cs typeface="Calibri" panose="020F0502020204030204" pitchFamily="34" charset="0"/>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l="32138" t="27921" r="30289" b="35043"/>
          <a:stretch>
            <a:fillRect/>
          </a:stretch>
        </p:blipFill>
        <p:spPr bwMode="auto">
          <a:xfrm>
            <a:off x="5220072" y="4437112"/>
            <a:ext cx="3609998" cy="2005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5238217" y="1736252"/>
            <a:ext cx="3609998" cy="2169825"/>
          </a:xfrm>
          <a:prstGeom prst="rect">
            <a:avLst/>
          </a:prstGeom>
        </p:spPr>
        <p:txBody>
          <a:bodyPr wrap="square">
            <a:spAutoFit/>
          </a:bodyPr>
          <a:lstStyle/>
          <a:p>
            <a:r>
              <a:rPr lang="en-GB" sz="2000" dirty="0">
                <a:latin typeface="+mn-lt"/>
              </a:rPr>
              <a:t>The </a:t>
            </a:r>
            <a:r>
              <a:rPr lang="en-GB" sz="2000" dirty="0" smtClean="0">
                <a:latin typeface="+mn-lt"/>
              </a:rPr>
              <a:t>CEOP website </a:t>
            </a:r>
            <a:r>
              <a:rPr lang="en-GB" sz="2000" dirty="0">
                <a:latin typeface="+mn-lt"/>
              </a:rPr>
              <a:t>has information on: </a:t>
            </a:r>
          </a:p>
          <a:p>
            <a:endParaRPr lang="en-GB" sz="1500" dirty="0">
              <a:latin typeface="+mn-lt"/>
            </a:endParaRPr>
          </a:p>
          <a:p>
            <a:pPr marL="171450" indent="-171450">
              <a:buFont typeface="Arial" panose="020B0604020202020204" pitchFamily="34" charset="0"/>
              <a:buChar char="•"/>
            </a:pPr>
            <a:r>
              <a:rPr lang="en-GB" sz="2000" dirty="0" smtClean="0">
                <a:latin typeface="+mn-lt"/>
              </a:rPr>
              <a:t>When </a:t>
            </a:r>
            <a:r>
              <a:rPr lang="en-GB" sz="2000" dirty="0">
                <a:latin typeface="+mn-lt"/>
              </a:rPr>
              <a:t>to report to CEOP </a:t>
            </a:r>
          </a:p>
          <a:p>
            <a:pPr marL="171450" indent="-171450">
              <a:buFont typeface="Arial" panose="020B0604020202020204" pitchFamily="34" charset="0"/>
              <a:buChar char="•"/>
            </a:pPr>
            <a:r>
              <a:rPr lang="en-GB" sz="2000" dirty="0" smtClean="0">
                <a:latin typeface="+mn-lt"/>
              </a:rPr>
              <a:t>What </a:t>
            </a:r>
            <a:r>
              <a:rPr lang="en-GB" sz="2000" dirty="0">
                <a:latin typeface="+mn-lt"/>
              </a:rPr>
              <a:t>happens when a report is </a:t>
            </a:r>
            <a:r>
              <a:rPr lang="en-GB" sz="2000" dirty="0" smtClean="0">
                <a:latin typeface="+mn-lt"/>
              </a:rPr>
              <a:t>made </a:t>
            </a:r>
            <a:r>
              <a:rPr lang="en-GB" sz="2000" dirty="0">
                <a:latin typeface="+mn-lt"/>
              </a:rPr>
              <a:t>to CEOP </a:t>
            </a:r>
          </a:p>
          <a:p>
            <a:pPr marL="171450" indent="-171450">
              <a:buFont typeface="Arial" panose="020B0604020202020204" pitchFamily="34" charset="0"/>
              <a:buChar char="•"/>
            </a:pPr>
            <a:r>
              <a:rPr lang="en-GB" sz="2000" dirty="0" smtClean="0">
                <a:latin typeface="+mn-lt"/>
              </a:rPr>
              <a:t>How </a:t>
            </a:r>
            <a:r>
              <a:rPr lang="en-GB" sz="2000" dirty="0">
                <a:latin typeface="+mn-lt"/>
              </a:rPr>
              <a:t>CEOP can help </a:t>
            </a:r>
          </a:p>
        </p:txBody>
      </p:sp>
      <p:pic>
        <p:nvPicPr>
          <p:cNvPr id="1026" name="img343170" descr="58afc20b-9741-4f0d-b9ac-fb242a6ac70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622" t="8657" r="6756" b="10351"/>
          <a:stretch/>
        </p:blipFill>
        <p:spPr bwMode="auto">
          <a:xfrm>
            <a:off x="251519" y="1556792"/>
            <a:ext cx="4810468" cy="252874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8" name="img93930" descr="92767e61-1910-4e01-87be-44e7ccff3d45"/>
          <p:cNvPicPr>
            <a:picLocks noChangeAspect="1" noChangeArrowheads="1"/>
          </p:cNvPicPr>
          <p:nvPr/>
        </p:nvPicPr>
        <p:blipFill rotWithShape="1">
          <a:blip r:embed="rId5">
            <a:extLst>
              <a:ext uri="{28A0092B-C50C-407E-A947-70E740481C1C}">
                <a14:useLocalDpi xmlns:a14="http://schemas.microsoft.com/office/drawing/2010/main" val="0"/>
              </a:ext>
            </a:extLst>
          </a:blip>
          <a:srcRect l="13974" t="58688" r="35851" b="18458"/>
          <a:stretch/>
        </p:blipFill>
        <p:spPr bwMode="auto">
          <a:xfrm>
            <a:off x="415740" y="4725144"/>
            <a:ext cx="4482025" cy="114774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3" descr="H:\Thinkuknow logo thum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5574" y="160337"/>
            <a:ext cx="1252439" cy="1252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4435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400" b="1" dirty="0" smtClean="0">
                <a:solidFill>
                  <a:schemeClr val="tx1"/>
                </a:solidFill>
                <a:latin typeface="Calibri" panose="020F0502020204030204" pitchFamily="34" charset="0"/>
                <a:cs typeface="Calibri" panose="020F0502020204030204" pitchFamily="34" charset="0"/>
              </a:rPr>
              <a:t>Staying up to date</a:t>
            </a:r>
            <a:endParaRPr lang="en-GB" sz="4400" b="1" dirty="0">
              <a:solidFill>
                <a:schemeClr val="tx1"/>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pPr marL="0" indent="0" algn="ctr">
              <a:buNone/>
            </a:pPr>
            <a:r>
              <a:rPr lang="en-GB" sz="2000" dirty="0" smtClean="0">
                <a:latin typeface="Calibri" panose="020F0502020204030204" pitchFamily="34" charset="0"/>
                <a:cs typeface="Calibri" panose="020F0502020204030204" pitchFamily="34" charset="0"/>
              </a:rPr>
              <a:t>CEOP social media</a:t>
            </a:r>
          </a:p>
          <a:p>
            <a:pPr marL="0" indent="0">
              <a:buNone/>
            </a:pPr>
            <a:endParaRPr lang="en-GB" dirty="0"/>
          </a:p>
          <a:p>
            <a:pPr marL="0" indent="0">
              <a:buNone/>
            </a:pPr>
            <a:endParaRPr lang="en-GB" dirty="0" smtClean="0"/>
          </a:p>
          <a:p>
            <a:pPr marL="0" indent="0">
              <a:buNone/>
            </a:pPr>
            <a:endParaRPr lang="en-GB" dirty="0" smtClean="0"/>
          </a:p>
          <a:p>
            <a:pPr marL="0" indent="0" algn="ctr">
              <a:buNone/>
            </a:pPr>
            <a:endParaRPr lang="en-GB" sz="1000" u="sng" dirty="0" smtClean="0"/>
          </a:p>
          <a:p>
            <a:pPr marL="0" indent="0" algn="ctr">
              <a:buNone/>
            </a:pPr>
            <a:r>
              <a:rPr lang="en-GB" sz="2000" dirty="0" smtClean="0"/>
              <a:t>CEOP websites</a:t>
            </a:r>
            <a:endParaRPr lang="en-GB" sz="20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1880" y="2219956"/>
            <a:ext cx="700523" cy="570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img813560" descr="bc5ec168-f8f3-40e8-846e-261ea65962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4829" y="2993524"/>
            <a:ext cx="554624" cy="554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237858" y="2318883"/>
            <a:ext cx="1470867" cy="400110"/>
          </a:xfrm>
          <a:prstGeom prst="rect">
            <a:avLst/>
          </a:prstGeom>
          <a:noFill/>
        </p:spPr>
        <p:txBody>
          <a:bodyPr wrap="square" rtlCol="0">
            <a:spAutoFit/>
          </a:bodyPr>
          <a:lstStyle/>
          <a:p>
            <a:r>
              <a:rPr lang="en-GB" sz="2000" b="1" dirty="0" smtClean="0">
                <a:latin typeface="+mn-lt"/>
              </a:rPr>
              <a:t>@CEOPUK</a:t>
            </a:r>
            <a:endParaRPr lang="en-GB" sz="2000" b="1" dirty="0">
              <a:latin typeface="+mn-lt"/>
            </a:endParaRPr>
          </a:p>
        </p:txBody>
      </p:sp>
      <p:sp>
        <p:nvSpPr>
          <p:cNvPr id="7" name="TextBox 6"/>
          <p:cNvSpPr txBox="1"/>
          <p:nvPr/>
        </p:nvSpPr>
        <p:spPr>
          <a:xfrm>
            <a:off x="4237858" y="3070781"/>
            <a:ext cx="3775605" cy="400110"/>
          </a:xfrm>
          <a:prstGeom prst="rect">
            <a:avLst/>
          </a:prstGeom>
          <a:noFill/>
        </p:spPr>
        <p:txBody>
          <a:bodyPr wrap="square" rtlCol="0">
            <a:spAutoFit/>
          </a:bodyPr>
          <a:lstStyle/>
          <a:p>
            <a:r>
              <a:rPr lang="en-GB" sz="2000" b="1" dirty="0" smtClean="0">
                <a:latin typeface="+mj-lt"/>
              </a:rPr>
              <a:t> </a:t>
            </a:r>
            <a:r>
              <a:rPr lang="en-GB" sz="2000" b="1" dirty="0" err="1" smtClean="0">
                <a:latin typeface="+mj-lt"/>
              </a:rPr>
              <a:t>ClickCEOP</a:t>
            </a:r>
            <a:endParaRPr lang="en-GB" sz="2000" b="1" dirty="0">
              <a:latin typeface="+mj-lt"/>
            </a:endParaRPr>
          </a:p>
        </p:txBody>
      </p:sp>
      <p:pic>
        <p:nvPicPr>
          <p:cNvPr id="9" name="Picture 3" descr="H:\Thinkuknow logo thum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4" y="160337"/>
            <a:ext cx="1252439" cy="125243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H:\Thinkuknow logo thum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8160" y="4494604"/>
            <a:ext cx="790285" cy="79028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CEOP logo colour CMYK outlined EPS.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45515" y="5284889"/>
            <a:ext cx="709905" cy="89956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188445" y="4501846"/>
            <a:ext cx="5040560" cy="707886"/>
          </a:xfrm>
          <a:prstGeom prst="rect">
            <a:avLst/>
          </a:prstGeom>
          <a:noFill/>
        </p:spPr>
        <p:txBody>
          <a:bodyPr wrap="square" rtlCol="0">
            <a:spAutoFit/>
          </a:bodyPr>
          <a:lstStyle/>
          <a:p>
            <a:r>
              <a:rPr lang="en-GB" sz="2000" b="1" dirty="0" smtClean="0">
                <a:latin typeface="+mn-lt"/>
              </a:rPr>
              <a:t>www.thinkuknow.co.uk</a:t>
            </a:r>
          </a:p>
          <a:p>
            <a:r>
              <a:rPr lang="en-GB" sz="2000" b="1" dirty="0" smtClean="0">
                <a:latin typeface="+mn-lt"/>
              </a:rPr>
              <a:t>www.thinkuknow.co.uk/parents</a:t>
            </a:r>
            <a:endParaRPr lang="en-GB" sz="2000" b="1" dirty="0">
              <a:latin typeface="+mn-lt"/>
            </a:endParaRPr>
          </a:p>
        </p:txBody>
      </p:sp>
      <p:sp>
        <p:nvSpPr>
          <p:cNvPr id="13" name="TextBox 12"/>
          <p:cNvSpPr txBox="1"/>
          <p:nvPr/>
        </p:nvSpPr>
        <p:spPr>
          <a:xfrm>
            <a:off x="3215754" y="5540653"/>
            <a:ext cx="5040560" cy="400110"/>
          </a:xfrm>
          <a:prstGeom prst="rect">
            <a:avLst/>
          </a:prstGeom>
          <a:noFill/>
        </p:spPr>
        <p:txBody>
          <a:bodyPr wrap="square" rtlCol="0">
            <a:spAutoFit/>
          </a:bodyPr>
          <a:lstStyle/>
          <a:p>
            <a:r>
              <a:rPr lang="en-GB" sz="2000" b="1" dirty="0" smtClean="0">
                <a:latin typeface="+mn-lt"/>
              </a:rPr>
              <a:t>www.ceop.police.uk/safety-centre</a:t>
            </a:r>
            <a:endParaRPr lang="en-GB" sz="2000" b="1" dirty="0">
              <a:latin typeface="+mn-lt"/>
            </a:endParaRPr>
          </a:p>
        </p:txBody>
      </p:sp>
    </p:spTree>
    <p:extLst>
      <p:ext uri="{BB962C8B-B14F-4D97-AF65-F5344CB8AC3E}">
        <p14:creationId xmlns:p14="http://schemas.microsoft.com/office/powerpoint/2010/main" val="8390163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7975" y="1772816"/>
            <a:ext cx="8683625" cy="4857403"/>
          </a:xfrm>
        </p:spPr>
        <p:txBody>
          <a:bodyPr/>
          <a:lstStyle/>
          <a:p>
            <a:r>
              <a:rPr lang="en-GB" sz="2600" dirty="0"/>
              <a:t>Visual broadcast live over the internet via any smart phone or tablet with a </a:t>
            </a:r>
            <a:r>
              <a:rPr lang="en-GB" sz="2600" dirty="0" smtClean="0"/>
              <a:t>camera</a:t>
            </a:r>
          </a:p>
          <a:p>
            <a:endParaRPr lang="en-GB" sz="800" dirty="0" smtClean="0"/>
          </a:p>
          <a:p>
            <a:r>
              <a:rPr lang="en-GB" sz="2600" dirty="0" smtClean="0"/>
              <a:t>Live streamed videos are unedited and shared without delay</a:t>
            </a:r>
          </a:p>
          <a:p>
            <a:pPr marL="0" indent="0">
              <a:buNone/>
            </a:pPr>
            <a:endParaRPr lang="en-GB" sz="800" dirty="0" smtClean="0"/>
          </a:p>
          <a:p>
            <a:r>
              <a:rPr lang="en-GB" sz="2600" dirty="0" smtClean="0"/>
              <a:t>Unmoderated, unrehearsed &amp; unpredictable </a:t>
            </a:r>
          </a:p>
          <a:p>
            <a:endParaRPr lang="en-GB" sz="800" dirty="0" smtClean="0"/>
          </a:p>
          <a:p>
            <a:r>
              <a:rPr lang="en-GB" sz="2600" dirty="0"/>
              <a:t>Viewers can </a:t>
            </a:r>
            <a:r>
              <a:rPr lang="en-GB" sz="2600" dirty="0" smtClean="0"/>
              <a:t>send gifts, comment and talk </a:t>
            </a:r>
            <a:r>
              <a:rPr lang="en-GB" sz="2600" dirty="0"/>
              <a:t>directly with the person live streaming</a:t>
            </a:r>
          </a:p>
          <a:p>
            <a:pPr marL="0" indent="0">
              <a:buNone/>
            </a:pPr>
            <a:endParaRPr lang="en-GB" sz="24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7908" y="5282748"/>
            <a:ext cx="1872208" cy="1048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8" descr="Image result for younow"/>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3600">
              <a:solidFill>
                <a:srgbClr val="000000"/>
              </a:solidFill>
              <a:latin typeface="Calibri"/>
              <a:cs typeface="Arial" pitchFamily="34" charset="0"/>
            </a:endParaRPr>
          </a:p>
        </p:txBody>
      </p:sp>
      <p:pic>
        <p:nvPicPr>
          <p:cNvPr id="1033"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1817" y="5215702"/>
            <a:ext cx="1127297" cy="1127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933" y="5085185"/>
            <a:ext cx="2167139" cy="1213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64289" y="5085184"/>
            <a:ext cx="1443564" cy="1443564"/>
          </a:xfrm>
          <a:prstGeom prst="rect">
            <a:avLst/>
          </a:prstGeom>
        </p:spPr>
      </p:pic>
      <p:pic>
        <p:nvPicPr>
          <p:cNvPr id="10" name="Picture 3" descr="H:\Thinkuknow logo thumb.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5574" y="160337"/>
            <a:ext cx="1252439" cy="125243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949164" y="476672"/>
            <a:ext cx="5658921" cy="769441"/>
          </a:xfrm>
          <a:prstGeom prst="rect">
            <a:avLst/>
          </a:prstGeom>
        </p:spPr>
        <p:txBody>
          <a:bodyPr wrap="none">
            <a:spAutoFit/>
          </a:bodyPr>
          <a:lstStyle/>
          <a:p>
            <a:r>
              <a:rPr lang="en-GB" altLang="en-US" sz="4400" b="1" kern="0" dirty="0" smtClean="0">
                <a:latin typeface="Calibri" panose="020F0502020204030204" pitchFamily="34" charset="0"/>
                <a:ea typeface="+mj-ea"/>
                <a:cs typeface="Calibri" panose="020F0502020204030204" pitchFamily="34" charset="0"/>
              </a:rPr>
              <a:t>What is live streaming?</a:t>
            </a:r>
            <a:endParaRPr lang="en-GB" sz="4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5023478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190" y="0"/>
            <a:ext cx="8229600" cy="1143000"/>
          </a:xfrm>
        </p:spPr>
        <p:txBody>
          <a:bodyPr/>
          <a:lstStyle/>
          <a:p>
            <a:r>
              <a:rPr lang="en-GB" b="1" dirty="0" smtClean="0"/>
              <a:t>What does it look like?</a:t>
            </a:r>
            <a:endParaRPr lang="en-GB"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406" y="1844824"/>
            <a:ext cx="7111201" cy="4604374"/>
          </a:xfrm>
          <a:prstGeom prst="rect">
            <a:avLst/>
          </a:prstGeom>
        </p:spPr>
      </p:pic>
      <p:pic>
        <p:nvPicPr>
          <p:cNvPr id="5" name="Picture 3" descr="H:\Thinkuknow logo thum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4" y="160337"/>
            <a:ext cx="1252439" cy="1252439"/>
          </a:xfrm>
          <a:prstGeom prst="rect">
            <a:avLst/>
          </a:prstGeom>
          <a:noFill/>
          <a:extLst>
            <a:ext uri="{909E8E84-426E-40DD-AFC4-6F175D3DCCD1}">
              <a14:hiddenFill xmlns:a14="http://schemas.microsoft.com/office/drawing/2010/main">
                <a:solidFill>
                  <a:srgbClr val="FFFFFF"/>
                </a:solidFill>
              </a14:hiddenFill>
            </a:ext>
          </a:extLst>
        </p:spPr>
      </p:pic>
      <p:sp>
        <p:nvSpPr>
          <p:cNvPr id="4" name="Down Arrow 3"/>
          <p:cNvSpPr/>
          <p:nvPr/>
        </p:nvSpPr>
        <p:spPr>
          <a:xfrm rot="1523197">
            <a:off x="6565747" y="1520787"/>
            <a:ext cx="360040"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Down Arrow 5"/>
          <p:cNvSpPr/>
          <p:nvPr/>
        </p:nvSpPr>
        <p:spPr>
          <a:xfrm rot="5400000">
            <a:off x="6446427" y="5311093"/>
            <a:ext cx="360040"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Down Arrow 6"/>
          <p:cNvSpPr/>
          <p:nvPr/>
        </p:nvSpPr>
        <p:spPr>
          <a:xfrm rot="16200000">
            <a:off x="1381171" y="3618904"/>
            <a:ext cx="360040"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Down Arrow 7"/>
          <p:cNvSpPr/>
          <p:nvPr/>
        </p:nvSpPr>
        <p:spPr>
          <a:xfrm>
            <a:off x="2893339" y="1772816"/>
            <a:ext cx="360040"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3253378" y="2236222"/>
            <a:ext cx="1390629" cy="369332"/>
          </a:xfrm>
          <a:prstGeom prst="rect">
            <a:avLst/>
          </a:prstGeom>
          <a:noFill/>
        </p:spPr>
        <p:txBody>
          <a:bodyPr wrap="square" rtlCol="0">
            <a:spAutoFit/>
          </a:bodyPr>
          <a:lstStyle/>
          <a:p>
            <a:r>
              <a:rPr lang="en-GB" dirty="0" smtClean="0"/>
              <a:t>#dancing</a:t>
            </a:r>
            <a:endParaRPr lang="en-GB" dirty="0"/>
          </a:p>
        </p:txBody>
      </p:sp>
      <p:sp>
        <p:nvSpPr>
          <p:cNvPr id="13" name="TextBox 12"/>
          <p:cNvSpPr txBox="1"/>
          <p:nvPr/>
        </p:nvSpPr>
        <p:spPr>
          <a:xfrm>
            <a:off x="0" y="3356992"/>
            <a:ext cx="1088406" cy="646331"/>
          </a:xfrm>
          <a:prstGeom prst="rect">
            <a:avLst/>
          </a:prstGeom>
          <a:noFill/>
        </p:spPr>
        <p:txBody>
          <a:bodyPr wrap="square" rtlCol="0">
            <a:spAutoFit/>
          </a:bodyPr>
          <a:lstStyle/>
          <a:p>
            <a:r>
              <a:rPr lang="en-GB" dirty="0" smtClean="0"/>
              <a:t>Live</a:t>
            </a:r>
          </a:p>
          <a:p>
            <a:r>
              <a:rPr lang="en-GB" dirty="0" smtClean="0"/>
              <a:t>stream</a:t>
            </a:r>
            <a:endParaRPr lang="en-GB" dirty="0"/>
          </a:p>
        </p:txBody>
      </p:sp>
      <p:sp>
        <p:nvSpPr>
          <p:cNvPr id="14" name="TextBox 13"/>
          <p:cNvSpPr txBox="1"/>
          <p:nvPr/>
        </p:nvSpPr>
        <p:spPr>
          <a:xfrm>
            <a:off x="6968093" y="1228110"/>
            <a:ext cx="1738965" cy="369332"/>
          </a:xfrm>
          <a:prstGeom prst="rect">
            <a:avLst/>
          </a:prstGeom>
          <a:noFill/>
        </p:spPr>
        <p:txBody>
          <a:bodyPr wrap="square" rtlCol="0">
            <a:spAutoFit/>
          </a:bodyPr>
          <a:lstStyle/>
          <a:p>
            <a:r>
              <a:rPr lang="en-GB" dirty="0" smtClean="0"/>
              <a:t>Emoji’s/Gifts</a:t>
            </a:r>
            <a:endParaRPr lang="en-GB" dirty="0"/>
          </a:p>
        </p:txBody>
      </p:sp>
      <p:sp>
        <p:nvSpPr>
          <p:cNvPr id="15" name="TextBox 14"/>
          <p:cNvSpPr txBox="1"/>
          <p:nvPr/>
        </p:nvSpPr>
        <p:spPr>
          <a:xfrm>
            <a:off x="7194890" y="5356504"/>
            <a:ext cx="1512168" cy="646331"/>
          </a:xfrm>
          <a:prstGeom prst="rect">
            <a:avLst/>
          </a:prstGeom>
          <a:noFill/>
        </p:spPr>
        <p:txBody>
          <a:bodyPr wrap="square" rtlCol="0">
            <a:spAutoFit/>
          </a:bodyPr>
          <a:lstStyle/>
          <a:p>
            <a:r>
              <a:rPr lang="en-GB" dirty="0" smtClean="0"/>
              <a:t>Live comments</a:t>
            </a:r>
            <a:endParaRPr lang="en-GB" dirty="0"/>
          </a:p>
        </p:txBody>
      </p:sp>
      <p:sp>
        <p:nvSpPr>
          <p:cNvPr id="9" name="TextBox 8"/>
          <p:cNvSpPr txBox="1"/>
          <p:nvPr/>
        </p:nvSpPr>
        <p:spPr>
          <a:xfrm>
            <a:off x="2432659" y="1374184"/>
            <a:ext cx="1275245" cy="369332"/>
          </a:xfrm>
          <a:prstGeom prst="rect">
            <a:avLst/>
          </a:prstGeom>
          <a:noFill/>
        </p:spPr>
        <p:txBody>
          <a:bodyPr wrap="square" rtlCol="0">
            <a:spAutoFit/>
          </a:bodyPr>
          <a:lstStyle/>
          <a:p>
            <a:r>
              <a:rPr lang="en-GB" dirty="0" smtClean="0"/>
              <a:t>Hashtags </a:t>
            </a:r>
            <a:endParaRPr lang="en-GB" dirty="0"/>
          </a:p>
        </p:txBody>
      </p:sp>
    </p:spTree>
    <p:extLst>
      <p:ext uri="{BB962C8B-B14F-4D97-AF65-F5344CB8AC3E}">
        <p14:creationId xmlns:p14="http://schemas.microsoft.com/office/powerpoint/2010/main" val="510459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12" grpId="0"/>
      <p:bldP spid="13" grpId="0"/>
      <p:bldP spid="14" grpId="0"/>
      <p:bldP spid="15"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68313" y="404813"/>
            <a:ext cx="7859712" cy="850900"/>
          </a:xfrm>
        </p:spPr>
        <p:txBody>
          <a:bodyPr/>
          <a:lstStyle/>
          <a:p>
            <a:pPr algn="ctr"/>
            <a:r>
              <a:rPr lang="en-GB" altLang="en-US" sz="4400" b="1" dirty="0" smtClean="0">
                <a:solidFill>
                  <a:schemeClr val="tx1"/>
                </a:solidFill>
                <a:latin typeface="Calibri" panose="020F0502020204030204" pitchFamily="34" charset="0"/>
                <a:cs typeface="Calibri" panose="020F0502020204030204" pitchFamily="34" charset="0"/>
              </a:rPr>
              <a:t>Popularity</a:t>
            </a:r>
          </a:p>
        </p:txBody>
      </p:sp>
      <p:sp>
        <p:nvSpPr>
          <p:cNvPr id="2" name="Rectangle 1"/>
          <p:cNvSpPr/>
          <p:nvPr/>
        </p:nvSpPr>
        <p:spPr>
          <a:xfrm>
            <a:off x="395536" y="1340768"/>
            <a:ext cx="8280920" cy="1384995"/>
          </a:xfrm>
          <a:prstGeom prst="rect">
            <a:avLst/>
          </a:prstGeom>
        </p:spPr>
        <p:txBody>
          <a:bodyPr wrap="square">
            <a:spAutoFit/>
          </a:bodyPr>
          <a:lstStyle/>
          <a:p>
            <a:pPr>
              <a:spcBef>
                <a:spcPct val="20000"/>
              </a:spcBef>
              <a:buClr>
                <a:srgbClr val="497593"/>
              </a:buClr>
            </a:pPr>
            <a:r>
              <a:rPr lang="en-GB" sz="2000" kern="0" dirty="0" smtClean="0">
                <a:solidFill>
                  <a:srgbClr val="000000"/>
                </a:solidFill>
                <a:latin typeface="+mn-lt"/>
              </a:rPr>
              <a:t>Live streaming is highly appealing to children and young people as it offers the opportunity for them to be a creator and presenter and be seen by a potentially huge audience. </a:t>
            </a:r>
          </a:p>
          <a:p>
            <a:pPr>
              <a:spcBef>
                <a:spcPct val="20000"/>
              </a:spcBef>
              <a:buClr>
                <a:srgbClr val="497593"/>
              </a:buClr>
            </a:pPr>
            <a:endParaRPr lang="en-GB" sz="2000" kern="0" dirty="0" smtClean="0">
              <a:solidFill>
                <a:srgbClr val="000000"/>
              </a:solidFill>
              <a:latin typeface="Verdana"/>
            </a:endParaRPr>
          </a:p>
        </p:txBody>
      </p:sp>
      <p:pic>
        <p:nvPicPr>
          <p:cNvPr id="7" name="Picture 3" descr="\\a4cesvw02\CEOP_Data$\CEOP Cat A\Operations\Victim ID\Presentations\CPD DAYS\CPD day Sept 2017\Adam's Presentation\Resources\175x175bb.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341" b="7268"/>
          <a:stretch/>
        </p:blipFill>
        <p:spPr bwMode="auto">
          <a:xfrm>
            <a:off x="1430623" y="3926669"/>
            <a:ext cx="851563" cy="71012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2268" y="2564904"/>
            <a:ext cx="604165"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7" descr="\\a4cesvw02\CEOP_Data$\CEOP Cat A\Operations\Victim ID\Presentations\CPD DAYS\CPD day Sept 2017\Adam's Presentation\Resources\Periscopelogotyp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7165" y="4636795"/>
            <a:ext cx="658480" cy="65848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469339" y="2564904"/>
            <a:ext cx="7149291" cy="3724096"/>
          </a:xfrm>
          <a:prstGeom prst="rect">
            <a:avLst/>
          </a:prstGeom>
        </p:spPr>
        <p:txBody>
          <a:bodyPr wrap="square">
            <a:spAutoFit/>
          </a:bodyPr>
          <a:lstStyle/>
          <a:p>
            <a:pPr lvl="2">
              <a:spcBef>
                <a:spcPct val="20000"/>
              </a:spcBef>
              <a:buClr>
                <a:srgbClr val="497593"/>
              </a:buClr>
            </a:pPr>
            <a:r>
              <a:rPr lang="en-GB" altLang="en-US" sz="2000" kern="0" dirty="0" smtClean="0">
                <a:solidFill>
                  <a:srgbClr val="000000"/>
                </a:solidFill>
                <a:latin typeface="+mj-lt"/>
              </a:rPr>
              <a:t>Live.me: Over 20,000,000 downloads </a:t>
            </a:r>
            <a:endParaRPr lang="en-GB" altLang="en-US" sz="2000" kern="0" dirty="0">
              <a:solidFill>
                <a:srgbClr val="000000"/>
              </a:solidFill>
              <a:latin typeface="+mj-lt"/>
            </a:endParaRPr>
          </a:p>
          <a:p>
            <a:pPr>
              <a:spcBef>
                <a:spcPct val="20000"/>
              </a:spcBef>
              <a:buClr>
                <a:srgbClr val="497593"/>
              </a:buClr>
            </a:pPr>
            <a:endParaRPr lang="en-GB" altLang="en-US" sz="2000" kern="0" dirty="0">
              <a:solidFill>
                <a:srgbClr val="000000"/>
              </a:solidFill>
              <a:latin typeface="+mj-lt"/>
            </a:endParaRPr>
          </a:p>
          <a:p>
            <a:pPr lvl="2">
              <a:spcBef>
                <a:spcPct val="20000"/>
              </a:spcBef>
              <a:buClr>
                <a:srgbClr val="497593"/>
              </a:buClr>
            </a:pPr>
            <a:r>
              <a:rPr lang="en-GB" altLang="en-US" sz="2000" kern="0" dirty="0" err="1" smtClean="0">
                <a:solidFill>
                  <a:srgbClr val="000000"/>
                </a:solidFill>
                <a:latin typeface="+mj-lt"/>
              </a:rPr>
              <a:t>YouNow</a:t>
            </a:r>
            <a:r>
              <a:rPr lang="en-GB" altLang="en-US" sz="2000" kern="0" dirty="0">
                <a:solidFill>
                  <a:srgbClr val="000000"/>
                </a:solidFill>
                <a:latin typeface="+mj-lt"/>
              </a:rPr>
              <a:t>:</a:t>
            </a:r>
            <a:r>
              <a:rPr lang="en-GB" altLang="en-US" sz="2000" kern="0" dirty="0" smtClean="0">
                <a:solidFill>
                  <a:srgbClr val="000000"/>
                </a:solidFill>
                <a:latin typeface="+mj-lt"/>
              </a:rPr>
              <a:t> </a:t>
            </a:r>
            <a:r>
              <a:rPr lang="en-GB" altLang="en-US" sz="2000" kern="0" dirty="0">
                <a:solidFill>
                  <a:srgbClr val="000000"/>
                </a:solidFill>
                <a:latin typeface="+mj-lt"/>
              </a:rPr>
              <a:t>10,000,000 – 50,000,000 </a:t>
            </a:r>
            <a:r>
              <a:rPr lang="en-GB" altLang="en-US" sz="2000" kern="0" dirty="0" smtClean="0">
                <a:solidFill>
                  <a:srgbClr val="000000"/>
                </a:solidFill>
                <a:latin typeface="+mj-lt"/>
              </a:rPr>
              <a:t>downloads </a:t>
            </a:r>
            <a:endParaRPr lang="en-GB" altLang="en-US" sz="2000" kern="0" dirty="0">
              <a:solidFill>
                <a:srgbClr val="000000"/>
              </a:solidFill>
              <a:latin typeface="+mj-lt"/>
            </a:endParaRPr>
          </a:p>
          <a:p>
            <a:pPr>
              <a:spcBef>
                <a:spcPct val="20000"/>
              </a:spcBef>
              <a:buClr>
                <a:srgbClr val="497593"/>
              </a:buClr>
            </a:pPr>
            <a:endParaRPr lang="en-GB" altLang="en-US" sz="2000" kern="0" dirty="0">
              <a:solidFill>
                <a:srgbClr val="000000"/>
              </a:solidFill>
              <a:latin typeface="+mj-lt"/>
            </a:endParaRPr>
          </a:p>
          <a:p>
            <a:pPr lvl="2">
              <a:spcBef>
                <a:spcPct val="20000"/>
              </a:spcBef>
              <a:buClr>
                <a:srgbClr val="497593"/>
              </a:buClr>
            </a:pPr>
            <a:r>
              <a:rPr lang="en-GB" altLang="en-US" sz="2000" kern="0" dirty="0" smtClean="0">
                <a:solidFill>
                  <a:srgbClr val="000000"/>
                </a:solidFill>
                <a:latin typeface="+mj-lt"/>
              </a:rPr>
              <a:t>Live.ly: </a:t>
            </a:r>
            <a:r>
              <a:rPr lang="en-GB" altLang="en-US" sz="2000" kern="0" dirty="0">
                <a:solidFill>
                  <a:srgbClr val="000000"/>
                </a:solidFill>
                <a:latin typeface="+mj-lt"/>
              </a:rPr>
              <a:t>5,000,000 – 10,000,000 </a:t>
            </a:r>
            <a:r>
              <a:rPr lang="en-GB" altLang="en-US" sz="2000" kern="0" dirty="0" smtClean="0">
                <a:solidFill>
                  <a:srgbClr val="000000"/>
                </a:solidFill>
                <a:latin typeface="+mj-lt"/>
              </a:rPr>
              <a:t>downloads  </a:t>
            </a:r>
            <a:endParaRPr lang="en-GB" altLang="en-US" sz="2000" kern="0" dirty="0">
              <a:solidFill>
                <a:srgbClr val="000000"/>
              </a:solidFill>
              <a:latin typeface="+mj-lt"/>
            </a:endParaRPr>
          </a:p>
          <a:p>
            <a:pPr>
              <a:spcBef>
                <a:spcPct val="20000"/>
              </a:spcBef>
              <a:buClr>
                <a:srgbClr val="497593"/>
              </a:buClr>
            </a:pPr>
            <a:endParaRPr lang="en-GB" altLang="en-US" sz="2000" kern="0" dirty="0">
              <a:solidFill>
                <a:srgbClr val="000000"/>
              </a:solidFill>
              <a:latin typeface="+mj-lt"/>
            </a:endParaRPr>
          </a:p>
          <a:p>
            <a:pPr lvl="2">
              <a:spcBef>
                <a:spcPct val="20000"/>
              </a:spcBef>
              <a:buClr>
                <a:srgbClr val="497593"/>
              </a:buClr>
            </a:pPr>
            <a:r>
              <a:rPr lang="en-GB" altLang="en-US" sz="2000" kern="0" dirty="0" smtClean="0">
                <a:solidFill>
                  <a:srgbClr val="000000"/>
                </a:solidFill>
                <a:latin typeface="+mj-lt"/>
              </a:rPr>
              <a:t>Periscope: </a:t>
            </a:r>
            <a:r>
              <a:rPr lang="en-GB" altLang="en-US" sz="2000" kern="0" dirty="0">
                <a:solidFill>
                  <a:srgbClr val="000000"/>
                </a:solidFill>
                <a:latin typeface="+mj-lt"/>
              </a:rPr>
              <a:t>10,000,000 – 50,000,000 </a:t>
            </a:r>
            <a:r>
              <a:rPr lang="en-GB" altLang="en-US" sz="2000" kern="0" dirty="0" smtClean="0">
                <a:solidFill>
                  <a:srgbClr val="000000"/>
                </a:solidFill>
                <a:latin typeface="+mj-lt"/>
              </a:rPr>
              <a:t>downloads</a:t>
            </a:r>
          </a:p>
          <a:p>
            <a:pPr lvl="2">
              <a:spcBef>
                <a:spcPct val="20000"/>
              </a:spcBef>
              <a:buClr>
                <a:srgbClr val="497593"/>
              </a:buClr>
            </a:pPr>
            <a:endParaRPr lang="en-GB" altLang="en-US" sz="2000" kern="0" dirty="0">
              <a:solidFill>
                <a:srgbClr val="000000"/>
              </a:solidFill>
              <a:latin typeface="+mj-lt"/>
            </a:endParaRPr>
          </a:p>
          <a:p>
            <a:pPr lvl="2">
              <a:spcBef>
                <a:spcPct val="20000"/>
              </a:spcBef>
              <a:buClr>
                <a:srgbClr val="497593"/>
              </a:buClr>
            </a:pPr>
            <a:r>
              <a:rPr lang="en-GB" altLang="en-US" sz="2000" kern="0" dirty="0" smtClean="0">
                <a:solidFill>
                  <a:srgbClr val="000000"/>
                </a:solidFill>
                <a:latin typeface="+mj-lt"/>
              </a:rPr>
              <a:t>Musical.ly:  100,000,000 – 500,000,000 downloads</a:t>
            </a:r>
          </a:p>
          <a:p>
            <a:pPr lvl="2">
              <a:spcBef>
                <a:spcPct val="20000"/>
              </a:spcBef>
              <a:buClr>
                <a:srgbClr val="497593"/>
              </a:buClr>
            </a:pPr>
            <a:r>
              <a:rPr lang="en-GB" altLang="en-US" sz="2000" kern="0" dirty="0" smtClean="0">
                <a:solidFill>
                  <a:srgbClr val="000000"/>
                </a:solidFill>
                <a:latin typeface="+mj-lt"/>
              </a:rPr>
              <a:t>			</a:t>
            </a:r>
            <a:endParaRPr lang="en-GB" altLang="en-US" sz="2000" kern="0" dirty="0">
              <a:solidFill>
                <a:srgbClr val="000000"/>
              </a:solidFill>
              <a:latin typeface="+mj-lt"/>
            </a:endParaRPr>
          </a:p>
        </p:txBody>
      </p:sp>
      <p:sp>
        <p:nvSpPr>
          <p:cNvPr id="11" name="Rectangle 10"/>
          <p:cNvSpPr/>
          <p:nvPr/>
        </p:nvSpPr>
        <p:spPr>
          <a:xfrm>
            <a:off x="2185645" y="6347523"/>
            <a:ext cx="6958355" cy="323165"/>
          </a:xfrm>
          <a:prstGeom prst="rect">
            <a:avLst/>
          </a:prstGeom>
        </p:spPr>
        <p:txBody>
          <a:bodyPr wrap="square">
            <a:spAutoFit/>
          </a:bodyPr>
          <a:lstStyle/>
          <a:p>
            <a:pPr>
              <a:spcBef>
                <a:spcPct val="20000"/>
              </a:spcBef>
              <a:buClr>
                <a:srgbClr val="497593"/>
              </a:buClr>
            </a:pPr>
            <a:r>
              <a:rPr lang="en-GB" altLang="en-US" sz="1500" kern="0" dirty="0">
                <a:solidFill>
                  <a:srgbClr val="000000"/>
                </a:solidFill>
                <a:latin typeface="+mj-lt"/>
              </a:rPr>
              <a:t>* </a:t>
            </a:r>
            <a:r>
              <a:rPr lang="en-GB" altLang="en-US" sz="1500" kern="0" dirty="0" smtClean="0">
                <a:solidFill>
                  <a:srgbClr val="000000"/>
                </a:solidFill>
                <a:latin typeface="+mj-lt"/>
              </a:rPr>
              <a:t>References: Google Play October 2017. All referenced have an age limit of  13+ years</a:t>
            </a:r>
            <a:endParaRPr lang="en-GB" altLang="en-US" sz="1500" kern="0" dirty="0">
              <a:solidFill>
                <a:srgbClr val="000000"/>
              </a:solidFill>
              <a:latin typeface="+mj-lt"/>
            </a:endParaRPr>
          </a:p>
        </p:txBody>
      </p:sp>
      <p:pic>
        <p:nvPicPr>
          <p:cNvPr id="6" name="Picture 2" descr="\\a4cesvw02\CEOP_Data$\CEOP Cat A\Operations\Victim ID\Presentations\CPD DAYS\CPD day Sept 2017\Adam's Presentation\Resources\unname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56375" y="3261239"/>
            <a:ext cx="600058" cy="60005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50514" y="5295275"/>
            <a:ext cx="831672" cy="831672"/>
          </a:xfrm>
          <a:prstGeom prst="rect">
            <a:avLst/>
          </a:prstGeom>
        </p:spPr>
      </p:pic>
      <p:pic>
        <p:nvPicPr>
          <p:cNvPr id="14" name="Picture 3" descr="H:\Thinkuknow logo thumb.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3376" y="88329"/>
            <a:ext cx="1252439" cy="1252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47705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Risk factors </a:t>
            </a:r>
            <a:endParaRPr lang="en-GB" b="1" dirty="0"/>
          </a:p>
        </p:txBody>
      </p:sp>
      <p:sp>
        <p:nvSpPr>
          <p:cNvPr id="7" name="Content Placeholder 6"/>
          <p:cNvSpPr>
            <a:spLocks noGrp="1"/>
          </p:cNvSpPr>
          <p:nvPr>
            <p:ph sz="half" idx="2"/>
          </p:nvPr>
        </p:nvSpPr>
        <p:spPr>
          <a:xfrm>
            <a:off x="639127" y="1782976"/>
            <a:ext cx="4035387" cy="3724096"/>
          </a:xfrm>
          <a:prstGeom prst="rect">
            <a:avLst/>
          </a:prstGeom>
        </p:spPr>
        <p:txBody>
          <a:bodyPr wrap="square">
            <a:spAutoFit/>
          </a:bodyPr>
          <a:lstStyle/>
          <a:p>
            <a:r>
              <a:rPr lang="en-GB" sz="2000" dirty="0"/>
              <a:t>Developmental stage</a:t>
            </a:r>
          </a:p>
          <a:p>
            <a:endParaRPr lang="en-GB" sz="1000" dirty="0" smtClean="0"/>
          </a:p>
          <a:p>
            <a:r>
              <a:rPr lang="en-GB" sz="2000" dirty="0"/>
              <a:t>Reduced inhibition online</a:t>
            </a:r>
          </a:p>
          <a:p>
            <a:endParaRPr lang="en-GB" sz="1000" dirty="0" smtClean="0"/>
          </a:p>
          <a:p>
            <a:r>
              <a:rPr lang="en-GB" sz="2000" dirty="0" smtClean="0"/>
              <a:t>Live streaming is ‘in the moment’</a:t>
            </a:r>
          </a:p>
          <a:p>
            <a:endParaRPr lang="en-GB" sz="1000" dirty="0"/>
          </a:p>
          <a:p>
            <a:r>
              <a:rPr lang="en-GB" sz="2000" dirty="0" smtClean="0"/>
              <a:t>Tactics such as trickery</a:t>
            </a:r>
          </a:p>
          <a:p>
            <a:endParaRPr lang="en-GB" sz="1000" dirty="0"/>
          </a:p>
          <a:p>
            <a:r>
              <a:rPr lang="en-GB" sz="2000" dirty="0"/>
              <a:t>Affirmation</a:t>
            </a:r>
          </a:p>
          <a:p>
            <a:endParaRPr lang="en-GB" sz="1000" dirty="0" smtClean="0"/>
          </a:p>
          <a:p>
            <a:r>
              <a:rPr lang="en-GB" sz="2000" dirty="0" smtClean="0"/>
              <a:t>Power </a:t>
            </a:r>
            <a:r>
              <a:rPr lang="en-GB" sz="2000" dirty="0"/>
              <a:t>of multiple </a:t>
            </a:r>
            <a:r>
              <a:rPr lang="en-GB" sz="2000" dirty="0" smtClean="0"/>
              <a:t>comments</a:t>
            </a:r>
            <a:endParaRPr lang="en-GB" sz="2000" dirty="0"/>
          </a:p>
          <a:p>
            <a:endParaRPr lang="en-GB" sz="1000" dirty="0"/>
          </a:p>
          <a:p>
            <a:r>
              <a:rPr lang="en-GB" sz="2000" dirty="0" smtClean="0"/>
              <a:t>Fear </a:t>
            </a:r>
            <a:endParaRPr lang="en-GB" sz="2000" dirty="0"/>
          </a:p>
        </p:txBody>
      </p:sp>
      <p:sp>
        <p:nvSpPr>
          <p:cNvPr id="3" name="Oval 2"/>
          <p:cNvSpPr/>
          <p:nvPr/>
        </p:nvSpPr>
        <p:spPr bwMode="auto">
          <a:xfrm>
            <a:off x="3923928" y="1628800"/>
            <a:ext cx="3312368" cy="2448272"/>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3600" b="0" i="0" u="none" strike="noStrike" cap="none" normalizeH="0" baseline="0" smtClean="0">
              <a:ln>
                <a:noFill/>
              </a:ln>
              <a:solidFill>
                <a:schemeClr val="tx2"/>
              </a:solidFill>
              <a:effectLst/>
              <a:latin typeface="Verdana" pitchFamily="34" charset="0"/>
            </a:endParaRPr>
          </a:p>
        </p:txBody>
      </p:sp>
      <p:sp>
        <p:nvSpPr>
          <p:cNvPr id="4" name="Oval 3"/>
          <p:cNvSpPr/>
          <p:nvPr/>
        </p:nvSpPr>
        <p:spPr bwMode="auto">
          <a:xfrm>
            <a:off x="1259632" y="1988840"/>
            <a:ext cx="3384376" cy="1656184"/>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3600" b="0" i="0" u="none" strike="noStrike" cap="none" normalizeH="0" baseline="0" smtClean="0">
              <a:ln>
                <a:noFill/>
              </a:ln>
              <a:solidFill>
                <a:schemeClr val="tx2"/>
              </a:solidFill>
              <a:effectLst/>
              <a:latin typeface="Verdana"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056" y="1291024"/>
            <a:ext cx="2774761" cy="4783531"/>
          </a:xfrm>
          <a:prstGeom prst="rect">
            <a:avLst/>
          </a:prstGeom>
        </p:spPr>
      </p:pic>
      <p:pic>
        <p:nvPicPr>
          <p:cNvPr id="11" name="Picture 3" descr="H:\Thinkuknow logo thum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4" y="160337"/>
            <a:ext cx="1252439" cy="1252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15167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251" y="620688"/>
            <a:ext cx="8229600" cy="648072"/>
          </a:xfrm>
        </p:spPr>
        <p:txBody>
          <a:bodyPr>
            <a:normAutofit fontScale="90000"/>
          </a:bodyPr>
          <a:lstStyle/>
          <a:p>
            <a:r>
              <a:rPr lang="en-GB" sz="4900" b="1" dirty="0" smtClean="0"/>
              <a:t>What can you do?  </a:t>
            </a:r>
            <a:r>
              <a:rPr lang="en-GB" dirty="0" smtClean="0"/>
              <a:t/>
            </a:r>
            <a:br>
              <a:rPr lang="en-GB" dirty="0" smtClean="0"/>
            </a:br>
            <a:endParaRPr lang="en-GB" dirty="0"/>
          </a:p>
        </p:txBody>
      </p:sp>
      <p:sp>
        <p:nvSpPr>
          <p:cNvPr id="4" name="Rectangle 3"/>
          <p:cNvSpPr/>
          <p:nvPr/>
        </p:nvSpPr>
        <p:spPr>
          <a:xfrm>
            <a:off x="323527" y="1412776"/>
            <a:ext cx="4100811" cy="5252720"/>
          </a:xfrm>
          <a:prstGeom prst="rect">
            <a:avLst/>
          </a:prstGeom>
        </p:spPr>
        <p:txBody>
          <a:bodyPr wrap="square">
            <a:spAutoFit/>
          </a:bodyPr>
          <a:lstStyle/>
          <a:p>
            <a:pPr marL="342900" indent="-342900" fontAlgn="auto">
              <a:lnSpc>
                <a:spcPct val="90000"/>
              </a:lnSpc>
              <a:spcBef>
                <a:spcPts val="1000"/>
              </a:spcBef>
              <a:spcAft>
                <a:spcPts val="0"/>
              </a:spcAft>
              <a:buFont typeface="Arial" panose="020B0604020202020204" pitchFamily="34" charset="0"/>
              <a:buChar char="•"/>
            </a:pPr>
            <a:r>
              <a:rPr lang="en-GB" sz="2000" dirty="0" smtClean="0">
                <a:solidFill>
                  <a:prstClr val="black"/>
                </a:solidFill>
                <a:latin typeface="+mn-lt"/>
                <a:cs typeface="+mn-cs"/>
              </a:rPr>
              <a:t>Ongoing conversations with your child about their internet use</a:t>
            </a:r>
          </a:p>
          <a:p>
            <a:pPr marL="342900" indent="-342900" fontAlgn="auto">
              <a:lnSpc>
                <a:spcPct val="90000"/>
              </a:lnSpc>
              <a:spcBef>
                <a:spcPts val="1000"/>
              </a:spcBef>
              <a:spcAft>
                <a:spcPts val="0"/>
              </a:spcAft>
              <a:buFont typeface="Arial" panose="020B0604020202020204" pitchFamily="34" charset="0"/>
              <a:buChar char="•"/>
            </a:pPr>
            <a:endParaRPr lang="en-GB" sz="800" dirty="0" smtClean="0">
              <a:solidFill>
                <a:prstClr val="black"/>
              </a:solidFill>
              <a:latin typeface="+mn-lt"/>
              <a:cs typeface="+mn-cs"/>
            </a:endParaRPr>
          </a:p>
          <a:p>
            <a:pPr marL="342900" indent="-342900" fontAlgn="auto">
              <a:lnSpc>
                <a:spcPct val="90000"/>
              </a:lnSpc>
              <a:spcBef>
                <a:spcPts val="1000"/>
              </a:spcBef>
              <a:spcAft>
                <a:spcPts val="0"/>
              </a:spcAft>
              <a:buFont typeface="Arial" panose="020B0604020202020204" pitchFamily="34" charset="0"/>
              <a:buChar char="•"/>
            </a:pPr>
            <a:r>
              <a:rPr lang="en-GB" sz="2000" dirty="0" smtClean="0">
                <a:solidFill>
                  <a:prstClr val="black"/>
                </a:solidFill>
                <a:latin typeface="+mn-lt"/>
                <a:cs typeface="+mn-cs"/>
              </a:rPr>
              <a:t>Children should only live stream in public rooms</a:t>
            </a:r>
            <a:endParaRPr lang="en-GB" sz="2000" dirty="0">
              <a:solidFill>
                <a:prstClr val="black"/>
              </a:solidFill>
              <a:latin typeface="+mn-lt"/>
              <a:cs typeface="+mn-cs"/>
            </a:endParaRPr>
          </a:p>
          <a:p>
            <a:pPr marL="342900" lvl="0" indent="-342900" fontAlgn="auto">
              <a:lnSpc>
                <a:spcPct val="90000"/>
              </a:lnSpc>
              <a:spcBef>
                <a:spcPts val="1000"/>
              </a:spcBef>
              <a:spcAft>
                <a:spcPts val="0"/>
              </a:spcAft>
              <a:buFont typeface="Arial" panose="020B0604020202020204" pitchFamily="34" charset="0"/>
              <a:buChar char="•"/>
            </a:pPr>
            <a:endParaRPr lang="en-GB" sz="800" dirty="0" smtClean="0">
              <a:solidFill>
                <a:prstClr val="black"/>
              </a:solidFill>
              <a:latin typeface="+mn-lt"/>
              <a:cs typeface="+mn-cs"/>
            </a:endParaRPr>
          </a:p>
          <a:p>
            <a:pPr marL="342900" lvl="0" indent="-342900" fontAlgn="auto">
              <a:lnSpc>
                <a:spcPct val="90000"/>
              </a:lnSpc>
              <a:spcBef>
                <a:spcPts val="1000"/>
              </a:spcBef>
              <a:spcAft>
                <a:spcPts val="0"/>
              </a:spcAft>
              <a:buFont typeface="Arial" panose="020B0604020202020204" pitchFamily="34" charset="0"/>
              <a:buChar char="•"/>
            </a:pPr>
            <a:r>
              <a:rPr lang="en-GB" sz="2000" dirty="0" smtClean="0">
                <a:solidFill>
                  <a:prstClr val="black"/>
                </a:solidFill>
                <a:latin typeface="+mn-lt"/>
                <a:cs typeface="+mn-cs"/>
              </a:rPr>
              <a:t>Look </a:t>
            </a:r>
            <a:r>
              <a:rPr lang="en-GB" sz="2000" dirty="0">
                <a:solidFill>
                  <a:prstClr val="black"/>
                </a:solidFill>
                <a:latin typeface="+mn-lt"/>
                <a:cs typeface="+mn-cs"/>
              </a:rPr>
              <a:t>out for children moving to private platforms</a:t>
            </a:r>
          </a:p>
          <a:p>
            <a:pPr marL="342900" lvl="0" indent="-342900" fontAlgn="auto">
              <a:lnSpc>
                <a:spcPct val="90000"/>
              </a:lnSpc>
              <a:spcBef>
                <a:spcPts val="1000"/>
              </a:spcBef>
              <a:spcAft>
                <a:spcPts val="0"/>
              </a:spcAft>
              <a:buFont typeface="Arial" panose="020B0604020202020204" pitchFamily="34" charset="0"/>
              <a:buChar char="•"/>
            </a:pPr>
            <a:endParaRPr lang="en-GB" sz="800" dirty="0">
              <a:solidFill>
                <a:prstClr val="black"/>
              </a:solidFill>
              <a:latin typeface="+mn-lt"/>
              <a:cs typeface="+mn-cs"/>
            </a:endParaRPr>
          </a:p>
          <a:p>
            <a:pPr marL="342900" lvl="0" indent="-342900" fontAlgn="auto">
              <a:lnSpc>
                <a:spcPct val="90000"/>
              </a:lnSpc>
              <a:spcBef>
                <a:spcPts val="1000"/>
              </a:spcBef>
              <a:spcAft>
                <a:spcPts val="0"/>
              </a:spcAft>
              <a:buFont typeface="Arial" panose="020B0604020202020204" pitchFamily="34" charset="0"/>
              <a:buChar char="•"/>
            </a:pPr>
            <a:r>
              <a:rPr lang="en-GB" sz="2000" dirty="0" smtClean="0">
                <a:solidFill>
                  <a:prstClr val="black"/>
                </a:solidFill>
                <a:latin typeface="+mn-lt"/>
                <a:cs typeface="+mn-cs"/>
              </a:rPr>
              <a:t>Build resilience, particularly where children are feeling lonely</a:t>
            </a:r>
          </a:p>
          <a:p>
            <a:pPr marL="342900" lvl="0" indent="-342900" fontAlgn="auto">
              <a:lnSpc>
                <a:spcPct val="90000"/>
              </a:lnSpc>
              <a:spcBef>
                <a:spcPts val="1000"/>
              </a:spcBef>
              <a:spcAft>
                <a:spcPts val="0"/>
              </a:spcAft>
              <a:buFont typeface="Arial" panose="020B0604020202020204" pitchFamily="34" charset="0"/>
              <a:buChar char="•"/>
            </a:pPr>
            <a:endParaRPr lang="en-GB" sz="800" dirty="0">
              <a:solidFill>
                <a:prstClr val="black"/>
              </a:solidFill>
              <a:latin typeface="+mn-lt"/>
              <a:cs typeface="+mn-cs"/>
            </a:endParaRPr>
          </a:p>
          <a:p>
            <a:pPr marL="342900" lvl="0" indent="-342900" fontAlgn="auto">
              <a:lnSpc>
                <a:spcPct val="90000"/>
              </a:lnSpc>
              <a:spcBef>
                <a:spcPts val="1000"/>
              </a:spcBef>
              <a:spcAft>
                <a:spcPts val="0"/>
              </a:spcAft>
              <a:buFont typeface="Arial" panose="020B0604020202020204" pitchFamily="34" charset="0"/>
              <a:buChar char="•"/>
            </a:pPr>
            <a:r>
              <a:rPr lang="en-GB" sz="2000" dirty="0" smtClean="0">
                <a:solidFill>
                  <a:prstClr val="black"/>
                </a:solidFill>
                <a:latin typeface="+mn-lt"/>
                <a:cs typeface="+mn-cs"/>
              </a:rPr>
              <a:t>Encourage </a:t>
            </a:r>
            <a:r>
              <a:rPr lang="en-GB" sz="2000" dirty="0">
                <a:solidFill>
                  <a:prstClr val="black"/>
                </a:solidFill>
                <a:latin typeface="+mn-lt"/>
                <a:cs typeface="+mn-cs"/>
              </a:rPr>
              <a:t>children to identify safe and trusted adults </a:t>
            </a:r>
            <a:endParaRPr lang="en-GB" sz="2000" dirty="0" smtClean="0">
              <a:solidFill>
                <a:prstClr val="black"/>
              </a:solidFill>
              <a:latin typeface="+mn-lt"/>
              <a:cs typeface="+mn-cs"/>
            </a:endParaRPr>
          </a:p>
          <a:p>
            <a:pPr marL="342900" lvl="0" indent="-342900" fontAlgn="auto">
              <a:lnSpc>
                <a:spcPct val="90000"/>
              </a:lnSpc>
              <a:spcBef>
                <a:spcPts val="1000"/>
              </a:spcBef>
              <a:spcAft>
                <a:spcPts val="0"/>
              </a:spcAft>
              <a:buFont typeface="Arial" panose="020B0604020202020204" pitchFamily="34" charset="0"/>
              <a:buChar char="•"/>
            </a:pPr>
            <a:endParaRPr lang="en-GB" sz="800" dirty="0">
              <a:solidFill>
                <a:prstClr val="black"/>
              </a:solidFill>
              <a:latin typeface="+mn-lt"/>
              <a:cs typeface="+mn-cs"/>
            </a:endParaRPr>
          </a:p>
          <a:p>
            <a:pPr marL="342900" lvl="0" indent="-342900" fontAlgn="auto">
              <a:lnSpc>
                <a:spcPct val="90000"/>
              </a:lnSpc>
              <a:spcBef>
                <a:spcPts val="1000"/>
              </a:spcBef>
              <a:spcAft>
                <a:spcPts val="0"/>
              </a:spcAft>
              <a:buFont typeface="Arial" panose="020B0604020202020204" pitchFamily="34" charset="0"/>
              <a:buChar char="•"/>
            </a:pPr>
            <a:r>
              <a:rPr lang="en-GB" sz="2000" dirty="0" smtClean="0">
                <a:solidFill>
                  <a:prstClr val="black"/>
                </a:solidFill>
                <a:latin typeface="+mn-lt"/>
                <a:cs typeface="+mn-cs"/>
              </a:rPr>
              <a:t>Make sure children know where to go for support</a:t>
            </a:r>
            <a:endParaRPr lang="en-GB" sz="2000" dirty="0">
              <a:solidFill>
                <a:prstClr val="black"/>
              </a:solidFill>
              <a:latin typeface="+mn-lt"/>
              <a:cs typeface="+mn-cs"/>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8806" t="17033" r="4179" b="3659"/>
          <a:stretch/>
        </p:blipFill>
        <p:spPr>
          <a:xfrm>
            <a:off x="4788024" y="2276873"/>
            <a:ext cx="3886429" cy="2668088"/>
          </a:xfrm>
          <a:prstGeom prst="rect">
            <a:avLst/>
          </a:prstGeom>
          <a:ln>
            <a:solidFill>
              <a:schemeClr val="tx1"/>
            </a:solidFill>
          </a:ln>
        </p:spPr>
      </p:pic>
      <p:pic>
        <p:nvPicPr>
          <p:cNvPr id="7" name="Picture 3" descr="H:\Thinkuknow logo thum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4" y="160337"/>
            <a:ext cx="1252439" cy="1252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48067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143000"/>
          </a:xfrm>
        </p:spPr>
        <p:txBody>
          <a:bodyPr>
            <a:noAutofit/>
          </a:bodyPr>
          <a:lstStyle/>
          <a:p>
            <a:r>
              <a:rPr lang="en-GB" b="1" dirty="0" smtClean="0"/>
              <a:t>Positive vs unhealthy </a:t>
            </a:r>
            <a:br>
              <a:rPr lang="en-GB" b="1" dirty="0" smtClean="0"/>
            </a:br>
            <a:r>
              <a:rPr lang="en-GB" b="1" dirty="0" smtClean="0"/>
              <a:t>attention</a:t>
            </a:r>
            <a:endParaRPr lang="en-GB" b="1" dirty="0"/>
          </a:p>
        </p:txBody>
      </p:sp>
      <p:sp>
        <p:nvSpPr>
          <p:cNvPr id="3" name="Content Placeholder 2"/>
          <p:cNvSpPr>
            <a:spLocks noGrp="1"/>
          </p:cNvSpPr>
          <p:nvPr>
            <p:ph idx="1"/>
          </p:nvPr>
        </p:nvSpPr>
        <p:spPr>
          <a:xfrm>
            <a:off x="467544" y="2332037"/>
            <a:ext cx="8229600" cy="4525963"/>
          </a:xfrm>
        </p:spPr>
        <p:txBody>
          <a:bodyPr/>
          <a:lstStyle/>
          <a:p>
            <a:r>
              <a:rPr lang="en-GB" dirty="0" smtClean="0"/>
              <a:t>Schedule planned attention</a:t>
            </a:r>
          </a:p>
          <a:p>
            <a:endParaRPr lang="en-GB" sz="800" dirty="0" smtClean="0"/>
          </a:p>
          <a:p>
            <a:r>
              <a:rPr lang="en-GB" dirty="0" smtClean="0"/>
              <a:t>Give personal and positive feedback</a:t>
            </a:r>
          </a:p>
          <a:p>
            <a:pPr marL="0" indent="0">
              <a:buNone/>
            </a:pPr>
            <a:endParaRPr lang="en-GB" sz="800" dirty="0" smtClean="0"/>
          </a:p>
          <a:p>
            <a:r>
              <a:rPr lang="en-GB" dirty="0" smtClean="0"/>
              <a:t>Be a positive role model</a:t>
            </a:r>
          </a:p>
          <a:p>
            <a:endParaRPr lang="en-GB" sz="800" dirty="0" smtClean="0"/>
          </a:p>
          <a:p>
            <a:r>
              <a:rPr lang="en-GB" dirty="0" smtClean="0"/>
              <a:t>Encourage choice and consent from an early age</a:t>
            </a:r>
          </a:p>
          <a:p>
            <a:endParaRPr lang="en-GB" dirty="0"/>
          </a:p>
          <a:p>
            <a:endParaRPr lang="en-GB" dirty="0"/>
          </a:p>
        </p:txBody>
      </p:sp>
      <p:pic>
        <p:nvPicPr>
          <p:cNvPr id="4" name="Picture 3" descr="H:\Thinkuknow logo thum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4" y="160337"/>
            <a:ext cx="1252439" cy="125243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soca.local\Category_B_Data\CEOP Cat B\Harm Reduction\Thinkuknow\07 PROJECTS\TUK Introduction modules\New modules\Modules designed up\Red icons\1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4288" y="1211813"/>
            <a:ext cx="1368152" cy="1377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0667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Risk factors</a:t>
            </a:r>
            <a:endParaRPr lang="en-GB" b="1" dirty="0"/>
          </a:p>
        </p:txBody>
      </p:sp>
      <p:sp>
        <p:nvSpPr>
          <p:cNvPr id="7" name="Content Placeholder 6"/>
          <p:cNvSpPr>
            <a:spLocks noGrp="1"/>
          </p:cNvSpPr>
          <p:nvPr>
            <p:ph sz="half" idx="2"/>
          </p:nvPr>
        </p:nvSpPr>
        <p:spPr>
          <a:xfrm>
            <a:off x="617384" y="1916832"/>
            <a:ext cx="4390666" cy="3785652"/>
          </a:xfrm>
          <a:prstGeom prst="rect">
            <a:avLst/>
          </a:prstGeom>
        </p:spPr>
        <p:txBody>
          <a:bodyPr wrap="square">
            <a:spAutoFit/>
          </a:bodyPr>
          <a:lstStyle/>
          <a:p>
            <a:r>
              <a:rPr lang="en-GB" sz="2000" dirty="0"/>
              <a:t>Developmental </a:t>
            </a:r>
            <a:r>
              <a:rPr lang="en-GB" sz="2000" dirty="0" smtClean="0"/>
              <a:t>stage and sexual exploration</a:t>
            </a:r>
            <a:endParaRPr lang="en-GB" sz="2000" dirty="0"/>
          </a:p>
          <a:p>
            <a:endParaRPr lang="en-GB" sz="1000" dirty="0"/>
          </a:p>
          <a:p>
            <a:r>
              <a:rPr lang="en-GB" sz="2000" dirty="0"/>
              <a:t>Reduced inhibition online</a:t>
            </a:r>
          </a:p>
          <a:p>
            <a:endParaRPr lang="en-GB" sz="1000" dirty="0" smtClean="0"/>
          </a:p>
          <a:p>
            <a:r>
              <a:rPr lang="en-GB" sz="2000" dirty="0" smtClean="0"/>
              <a:t>Concept </a:t>
            </a:r>
            <a:r>
              <a:rPr lang="en-GB" sz="2000" dirty="0"/>
              <a:t>of live streaming</a:t>
            </a:r>
          </a:p>
          <a:p>
            <a:endParaRPr lang="en-GB" sz="1000" dirty="0"/>
          </a:p>
          <a:p>
            <a:r>
              <a:rPr lang="en-GB" sz="2000" dirty="0"/>
              <a:t>Tactics such as </a:t>
            </a:r>
            <a:r>
              <a:rPr lang="en-GB" sz="2000" dirty="0" smtClean="0"/>
              <a:t>flattery</a:t>
            </a:r>
            <a:r>
              <a:rPr lang="en-GB" sz="2000" dirty="0"/>
              <a:t> </a:t>
            </a:r>
            <a:r>
              <a:rPr lang="en-GB" sz="2000" dirty="0" smtClean="0"/>
              <a:t>and affirmation</a:t>
            </a:r>
            <a:endParaRPr lang="en-GB" sz="2000" dirty="0"/>
          </a:p>
          <a:p>
            <a:endParaRPr lang="en-GB" sz="1000" dirty="0" smtClean="0"/>
          </a:p>
          <a:p>
            <a:r>
              <a:rPr lang="en-GB" sz="2000" dirty="0" smtClean="0"/>
              <a:t>Power </a:t>
            </a:r>
            <a:r>
              <a:rPr lang="en-GB" sz="2000" dirty="0"/>
              <a:t>of multiple </a:t>
            </a:r>
            <a:r>
              <a:rPr lang="en-GB" sz="2000" dirty="0" smtClean="0"/>
              <a:t>comments </a:t>
            </a:r>
            <a:endParaRPr lang="en-GB" sz="2000" dirty="0"/>
          </a:p>
          <a:p>
            <a:endParaRPr lang="en-GB" sz="1000" dirty="0"/>
          </a:p>
          <a:p>
            <a:r>
              <a:rPr lang="en-GB" sz="2000" dirty="0"/>
              <a:t>Fear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8050" y="1257689"/>
            <a:ext cx="2985939" cy="5000645"/>
          </a:xfrm>
          <a:prstGeom prst="rect">
            <a:avLst/>
          </a:prstGeom>
        </p:spPr>
      </p:pic>
      <p:pic>
        <p:nvPicPr>
          <p:cNvPr id="9" name="Picture 3" descr="H:\Thinkuknow logo thum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4" y="160337"/>
            <a:ext cx="1252439" cy="1252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02099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86" y="404664"/>
            <a:ext cx="8229600" cy="1143000"/>
          </a:xfrm>
        </p:spPr>
        <p:txBody>
          <a:bodyPr>
            <a:normAutofit fontScale="90000"/>
          </a:bodyPr>
          <a:lstStyle/>
          <a:p>
            <a:r>
              <a:rPr lang="en-GB" sz="4900" b="1" dirty="0" smtClean="0"/>
              <a:t>What can you do?  </a:t>
            </a:r>
            <a:r>
              <a:rPr lang="en-GB" dirty="0" smtClean="0"/>
              <a:t/>
            </a:r>
            <a:br>
              <a:rPr lang="en-GB" dirty="0" smtClean="0"/>
            </a:br>
            <a:endParaRPr lang="en-GB" dirty="0"/>
          </a:p>
        </p:txBody>
      </p:sp>
      <p:sp>
        <p:nvSpPr>
          <p:cNvPr id="4" name="Rectangle 3"/>
          <p:cNvSpPr/>
          <p:nvPr/>
        </p:nvSpPr>
        <p:spPr>
          <a:xfrm>
            <a:off x="323528" y="1556792"/>
            <a:ext cx="4176464" cy="4691541"/>
          </a:xfrm>
          <a:prstGeom prst="rect">
            <a:avLst/>
          </a:prstGeom>
        </p:spPr>
        <p:txBody>
          <a:bodyPr wrap="square">
            <a:spAutoFit/>
          </a:bodyPr>
          <a:lstStyle/>
          <a:p>
            <a:pPr marL="342900" lvl="0" indent="-342900" fontAlgn="auto">
              <a:lnSpc>
                <a:spcPct val="90000"/>
              </a:lnSpc>
              <a:spcBef>
                <a:spcPts val="1000"/>
              </a:spcBef>
              <a:spcAft>
                <a:spcPts val="0"/>
              </a:spcAft>
              <a:buFont typeface="Arial" panose="020B0604020202020204" pitchFamily="34" charset="0"/>
              <a:buChar char="•"/>
            </a:pPr>
            <a:r>
              <a:rPr lang="en-GB" sz="2000" dirty="0">
                <a:latin typeface="+mn-lt"/>
              </a:rPr>
              <a:t>Ongoing conversations with your child about their internet use </a:t>
            </a:r>
            <a:endParaRPr lang="en-GB" sz="2000" dirty="0" smtClean="0">
              <a:latin typeface="+mn-lt"/>
            </a:endParaRPr>
          </a:p>
          <a:p>
            <a:pPr marL="342900" lvl="0" indent="-342900" fontAlgn="auto">
              <a:lnSpc>
                <a:spcPct val="90000"/>
              </a:lnSpc>
              <a:spcBef>
                <a:spcPts val="1000"/>
              </a:spcBef>
              <a:spcAft>
                <a:spcPts val="0"/>
              </a:spcAft>
              <a:buFont typeface="Arial" panose="020B0604020202020204" pitchFamily="34" charset="0"/>
              <a:buChar char="•"/>
            </a:pPr>
            <a:endParaRPr lang="en-GB" sz="800" dirty="0" smtClean="0">
              <a:latin typeface="+mn-lt"/>
            </a:endParaRPr>
          </a:p>
          <a:p>
            <a:pPr marL="342900" lvl="0" indent="-342900" fontAlgn="auto">
              <a:lnSpc>
                <a:spcPct val="90000"/>
              </a:lnSpc>
              <a:spcBef>
                <a:spcPts val="1000"/>
              </a:spcBef>
              <a:spcAft>
                <a:spcPts val="0"/>
              </a:spcAft>
              <a:buFont typeface="Arial" panose="020B0604020202020204" pitchFamily="34" charset="0"/>
              <a:buChar char="•"/>
            </a:pPr>
            <a:r>
              <a:rPr lang="en-GB" sz="2000" dirty="0" smtClean="0">
                <a:solidFill>
                  <a:prstClr val="black"/>
                </a:solidFill>
                <a:latin typeface="+mn-lt"/>
                <a:cs typeface="+mn-cs"/>
              </a:rPr>
              <a:t>Talk to young people about being asked to move </a:t>
            </a:r>
            <a:r>
              <a:rPr lang="en-GB" sz="2000" dirty="0">
                <a:solidFill>
                  <a:prstClr val="black"/>
                </a:solidFill>
                <a:latin typeface="+mn-lt"/>
                <a:cs typeface="+mn-cs"/>
              </a:rPr>
              <a:t>to private platforms</a:t>
            </a:r>
          </a:p>
          <a:p>
            <a:pPr marL="342900" lvl="0" indent="-342900" fontAlgn="auto">
              <a:lnSpc>
                <a:spcPct val="90000"/>
              </a:lnSpc>
              <a:spcBef>
                <a:spcPts val="1000"/>
              </a:spcBef>
              <a:spcAft>
                <a:spcPts val="0"/>
              </a:spcAft>
              <a:buFont typeface="Arial" panose="020B0604020202020204" pitchFamily="34" charset="0"/>
              <a:buChar char="•"/>
            </a:pPr>
            <a:endParaRPr lang="en-GB" sz="1000" dirty="0">
              <a:solidFill>
                <a:prstClr val="black"/>
              </a:solidFill>
              <a:latin typeface="+mn-lt"/>
              <a:cs typeface="+mn-cs"/>
            </a:endParaRPr>
          </a:p>
          <a:p>
            <a:pPr marL="342900" lvl="0" indent="-342900" fontAlgn="auto">
              <a:lnSpc>
                <a:spcPct val="90000"/>
              </a:lnSpc>
              <a:spcBef>
                <a:spcPts val="1000"/>
              </a:spcBef>
              <a:spcAft>
                <a:spcPts val="0"/>
              </a:spcAft>
              <a:buFont typeface="Arial" panose="020B0604020202020204" pitchFamily="34" charset="0"/>
              <a:buChar char="•"/>
            </a:pPr>
            <a:r>
              <a:rPr lang="en-GB" sz="2000" dirty="0" smtClean="0">
                <a:solidFill>
                  <a:prstClr val="black"/>
                </a:solidFill>
                <a:latin typeface="+mn-lt"/>
                <a:cs typeface="+mn-cs"/>
              </a:rPr>
              <a:t>Build resilience particularly where young people are feeling lonely</a:t>
            </a:r>
          </a:p>
          <a:p>
            <a:pPr marL="342900" lvl="0" indent="-342900" fontAlgn="auto">
              <a:lnSpc>
                <a:spcPct val="90000"/>
              </a:lnSpc>
              <a:spcBef>
                <a:spcPts val="1000"/>
              </a:spcBef>
              <a:spcAft>
                <a:spcPts val="0"/>
              </a:spcAft>
              <a:buFont typeface="Arial" panose="020B0604020202020204" pitchFamily="34" charset="0"/>
              <a:buChar char="•"/>
            </a:pPr>
            <a:endParaRPr lang="en-GB" sz="1000" dirty="0">
              <a:solidFill>
                <a:prstClr val="black"/>
              </a:solidFill>
              <a:latin typeface="+mn-lt"/>
              <a:cs typeface="+mn-cs"/>
            </a:endParaRPr>
          </a:p>
          <a:p>
            <a:pPr marL="342900" lvl="0" indent="-342900" fontAlgn="auto">
              <a:lnSpc>
                <a:spcPct val="90000"/>
              </a:lnSpc>
              <a:spcBef>
                <a:spcPts val="1000"/>
              </a:spcBef>
              <a:spcAft>
                <a:spcPts val="0"/>
              </a:spcAft>
              <a:buFont typeface="Arial" panose="020B0604020202020204" pitchFamily="34" charset="0"/>
              <a:buChar char="•"/>
            </a:pPr>
            <a:r>
              <a:rPr lang="en-GB" sz="2000" dirty="0" smtClean="0">
                <a:solidFill>
                  <a:prstClr val="black"/>
                </a:solidFill>
                <a:latin typeface="+mn-lt"/>
                <a:cs typeface="+mn-cs"/>
              </a:rPr>
              <a:t>Encourage young people to </a:t>
            </a:r>
            <a:r>
              <a:rPr lang="en-GB" sz="2000" dirty="0">
                <a:solidFill>
                  <a:prstClr val="black"/>
                </a:solidFill>
                <a:latin typeface="+mn-lt"/>
                <a:cs typeface="+mn-cs"/>
              </a:rPr>
              <a:t>identify safe and trusted adults </a:t>
            </a:r>
          </a:p>
          <a:p>
            <a:pPr marL="342900" lvl="0" indent="-342900" fontAlgn="auto">
              <a:lnSpc>
                <a:spcPct val="90000"/>
              </a:lnSpc>
              <a:spcBef>
                <a:spcPts val="1000"/>
              </a:spcBef>
              <a:spcAft>
                <a:spcPts val="0"/>
              </a:spcAft>
              <a:buFont typeface="Arial" panose="020B0604020202020204" pitchFamily="34" charset="0"/>
              <a:buChar char="•"/>
            </a:pPr>
            <a:endParaRPr lang="en-GB" sz="1000" dirty="0">
              <a:solidFill>
                <a:prstClr val="black"/>
              </a:solidFill>
              <a:latin typeface="+mn-lt"/>
              <a:cs typeface="+mn-cs"/>
            </a:endParaRPr>
          </a:p>
          <a:p>
            <a:pPr marL="342900" lvl="0" indent="-342900" fontAlgn="auto">
              <a:lnSpc>
                <a:spcPct val="90000"/>
              </a:lnSpc>
              <a:spcBef>
                <a:spcPts val="1000"/>
              </a:spcBef>
              <a:spcAft>
                <a:spcPts val="0"/>
              </a:spcAft>
              <a:buFont typeface="Arial" panose="020B0604020202020204" pitchFamily="34" charset="0"/>
              <a:buChar char="•"/>
            </a:pPr>
            <a:r>
              <a:rPr lang="en-GB" sz="2000" dirty="0" smtClean="0">
                <a:solidFill>
                  <a:prstClr val="black"/>
                </a:solidFill>
                <a:latin typeface="+mn-lt"/>
                <a:cs typeface="+mn-cs"/>
              </a:rPr>
              <a:t>Make sure young people know where to go to report and for support</a:t>
            </a:r>
            <a:endParaRPr lang="en-GB" sz="2000" dirty="0">
              <a:solidFill>
                <a:prstClr val="black"/>
              </a:solidFill>
              <a:latin typeface="+mn-lt"/>
              <a:cs typeface="+mn-cs"/>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6139" r="7181"/>
          <a:stretch/>
        </p:blipFill>
        <p:spPr>
          <a:xfrm>
            <a:off x="4716016" y="2290680"/>
            <a:ext cx="3749868" cy="2884063"/>
          </a:xfrm>
          <a:prstGeom prst="rect">
            <a:avLst/>
          </a:prstGeom>
          <a:ln>
            <a:solidFill>
              <a:schemeClr val="tx1"/>
            </a:solidFill>
          </a:ln>
        </p:spPr>
      </p:pic>
      <p:pic>
        <p:nvPicPr>
          <p:cNvPr id="7" name="Picture 3" descr="H:\Thinkuknow logo thum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4" y="160337"/>
            <a:ext cx="1252439" cy="1252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492956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Verdan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Verdan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Verdan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Verdan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Verdan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3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Verdan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4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Verdan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NCA Powerpoint template with CEOP logo_Blu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Verdan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5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Verdan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6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Verdan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Verdan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Verdan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Verdan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Verdan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Verdan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Verdan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Verdan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Verdan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3783</TotalTime>
  <Words>3604</Words>
  <Application>Microsoft Office PowerPoint</Application>
  <PresentationFormat>On-screen Show (4:3)</PresentationFormat>
  <Paragraphs>267</Paragraphs>
  <Slides>14</Slides>
  <Notes>14</Notes>
  <HiddenSlides>0</HiddenSlides>
  <MMClips>0</MMClips>
  <ScaleCrop>false</ScaleCrop>
  <HeadingPairs>
    <vt:vector size="4" baseType="variant">
      <vt:variant>
        <vt:lpstr>Theme</vt:lpstr>
      </vt:variant>
      <vt:variant>
        <vt:i4>19</vt:i4>
      </vt:variant>
      <vt:variant>
        <vt:lpstr>Slide Titles</vt:lpstr>
      </vt:variant>
      <vt:variant>
        <vt:i4>14</vt:i4>
      </vt:variant>
    </vt:vector>
  </HeadingPairs>
  <TitlesOfParts>
    <vt:vector size="33" baseType="lpstr">
      <vt:lpstr>1_Custom Design</vt:lpstr>
      <vt:lpstr>Custom Design</vt:lpstr>
      <vt:lpstr>2_Custom Design</vt:lpstr>
      <vt:lpstr>3_Custom Design</vt:lpstr>
      <vt:lpstr>4_Custom Design</vt:lpstr>
      <vt:lpstr>5_Custom Design</vt:lpstr>
      <vt:lpstr>6_Custom Design</vt:lpstr>
      <vt:lpstr>7_Custom Design</vt:lpstr>
      <vt:lpstr>8_Custom Design</vt:lpstr>
      <vt:lpstr>9_Custom Design</vt:lpstr>
      <vt:lpstr>10_Custom Design</vt:lpstr>
      <vt:lpstr>11_Custom Design</vt:lpstr>
      <vt:lpstr>12_Custom Design</vt:lpstr>
      <vt:lpstr>13_Custom Design</vt:lpstr>
      <vt:lpstr>14_Custom Design</vt:lpstr>
      <vt:lpstr>NCA Powerpoint template with CEOP logo_Blue</vt:lpstr>
      <vt:lpstr>15_Custom Design</vt:lpstr>
      <vt:lpstr>16_Custom Design</vt:lpstr>
      <vt:lpstr>1_Office Theme</vt:lpstr>
      <vt:lpstr>PowerPoint Presentation</vt:lpstr>
      <vt:lpstr>PowerPoint Presentation</vt:lpstr>
      <vt:lpstr>What does it look like?</vt:lpstr>
      <vt:lpstr>Popularity</vt:lpstr>
      <vt:lpstr>Risk factors </vt:lpstr>
      <vt:lpstr>What can you do?   </vt:lpstr>
      <vt:lpstr>Positive vs unhealthy  attention</vt:lpstr>
      <vt:lpstr>Risk factors</vt:lpstr>
      <vt:lpstr>What can you do?   </vt:lpstr>
      <vt:lpstr>Conversation topics </vt:lpstr>
      <vt:lpstr>Thinkuknow website for  parents/carers  </vt:lpstr>
      <vt:lpstr>Thinkuknow websites for young people</vt:lpstr>
      <vt:lpstr>Reporting to CEOP</vt:lpstr>
      <vt:lpstr>Staying up to date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CEOP Education Team  Parents’ and carers’ presentation</dc:title>
  <dc:creator>Education</dc:creator>
  <cp:lastModifiedBy>Education</cp:lastModifiedBy>
  <cp:revision>162</cp:revision>
  <cp:lastPrinted>2016-07-19T15:43:20Z</cp:lastPrinted>
  <dcterms:created xsi:type="dcterms:W3CDTF">2016-06-28T09:12:42Z</dcterms:created>
  <dcterms:modified xsi:type="dcterms:W3CDTF">2017-11-05T19:42:40Z</dcterms:modified>
</cp:coreProperties>
</file>