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4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164957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Invite children to share how listening could help. 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Share &amp; discuss points</a:t>
            </a:r>
            <a:endParaRPr/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Invite pupils to share how telling might be helpful, then show points &amp; discuss. 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Shape 19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Teachers in class could decided to choose one aspect from the presentation to concentrate on in class and could ask the children to prepare posters and/or poems to help promote positive physical and mental health in school.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could make a display from the children’s work. </a:t>
            </a:r>
            <a:endParaRPr/>
          </a:p>
        </p:txBody>
      </p:sp>
      <p:sp>
        <p:nvSpPr>
          <p:cNvPr id="208" name="Shape 20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our physical health?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Ask the children what they think physical health is. Click for a definition. 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Ask them to give a few suggestions of how to look after our physical health (eg. eat healthily, stay active etc). 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Invite pupils to answer the question, then show the suggestions &amp; talk through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Ask pupils to share their ideas, then show &amp; discuss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Shape 134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Ask for suggestions, then explain these are </a:t>
            </a:r>
            <a:r>
              <a:rPr lang="en-US"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</a:t>
            </a: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ways. 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Point out that the top 3 are very similar to looking after our physical health. </a:t>
            </a:r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Invite children to share how they think talking might help.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reveal &amp; discuss answers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Shape 171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1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subTitle" idx="1"/>
          </p:nvPr>
        </p:nvSpPr>
        <p:spPr>
          <a:xfrm>
            <a:off x="2926647" y="2820083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800"/>
              <a:buFont typeface="Arial"/>
              <a:buNone/>
            </a:pPr>
            <a:endParaRPr sz="3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800"/>
              <a:buFont typeface="Arial"/>
              <a:buNone/>
            </a:pPr>
            <a:endParaRPr sz="3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Shape 90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0" y="-24548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>
            <a:spLocks noGrp="1"/>
          </p:cNvSpPr>
          <p:nvPr>
            <p:ph type="ctrTitle"/>
          </p:nvPr>
        </p:nvSpPr>
        <p:spPr>
          <a:xfrm>
            <a:off x="70850" y="-687575"/>
            <a:ext cx="90732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15"/>
              <a:buFont typeface="Calibri"/>
              <a:buNone/>
            </a:pPr>
            <a:r>
              <a:rPr lang="en-US" sz="486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86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86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Looking after our Mental Health</a:t>
            </a:r>
            <a:endParaRPr/>
          </a:p>
        </p:txBody>
      </p:sp>
      <p:sp>
        <p:nvSpPr>
          <p:cNvPr id="92" name="Shape 92"/>
          <p:cNvSpPr txBox="1"/>
          <p:nvPr/>
        </p:nvSpPr>
        <p:spPr>
          <a:xfrm>
            <a:off x="759571" y="6055799"/>
            <a:ext cx="7772400" cy="914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00"/>
              <a:buFont typeface="Calibri"/>
              <a:buNone/>
            </a:pPr>
            <a:r>
              <a:rPr lang="en-US" sz="16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www.mindmoose.co.uk</a:t>
            </a:r>
            <a:endParaRPr/>
          </a:p>
        </p:txBody>
      </p:sp>
      <p:pic>
        <p:nvPicPr>
          <p:cNvPr id="93" name="Shape 93" descr="dog - no -tick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13555" y="1437629"/>
            <a:ext cx="2219806" cy="3447731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Shape 94" descr="Flo-the-fox-mind-moose-lar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51749" y="1292270"/>
            <a:ext cx="2419059" cy="3675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Shape 95" descr="monkey-front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320963" y="3042572"/>
            <a:ext cx="2167872" cy="2254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 descr="Sam-penguin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443769" y="2619960"/>
            <a:ext cx="2699820" cy="289666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Shape 97" descr="happy-moos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554179" y="1282855"/>
            <a:ext cx="3425588" cy="3675394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Shape 98" descr="Marv-the-Moose-Mind-Moose-large.p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505838" y="1662882"/>
            <a:ext cx="2219808" cy="3372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Shape 99" descr="Nessa-Bird-Mind-Moose.png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395616" y="911269"/>
            <a:ext cx="860561" cy="1307251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Shape 100"/>
          <p:cNvSpPr txBox="1"/>
          <p:nvPr/>
        </p:nvSpPr>
        <p:spPr>
          <a:xfrm>
            <a:off x="-13955" y="4949831"/>
            <a:ext cx="90732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Calibri"/>
              <a:buNone/>
            </a:pPr>
            <a:r>
              <a:rPr lang="en-US" sz="40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With Mind Moose and friends</a:t>
            </a:r>
            <a:endParaRPr sz="40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1" name="Shape 101" descr="Mind-Moose-Logo.png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8071989" y="5873206"/>
            <a:ext cx="984793" cy="9847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Shape 182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0" y="-24548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Shape 183"/>
          <p:cNvSpPr/>
          <p:nvPr/>
        </p:nvSpPr>
        <p:spPr>
          <a:xfrm>
            <a:off x="125096" y="322059"/>
            <a:ext cx="895860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Calibri"/>
              <a:buNone/>
            </a:pPr>
            <a:r>
              <a:rPr lang="en-US" sz="4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Listening</a:t>
            </a:r>
            <a:endParaRPr/>
          </a:p>
        </p:txBody>
      </p:sp>
      <p:sp>
        <p:nvSpPr>
          <p:cNvPr id="184" name="Shape 184"/>
          <p:cNvSpPr/>
          <p:nvPr/>
        </p:nvSpPr>
        <p:spPr>
          <a:xfrm>
            <a:off x="125100" y="1337726"/>
            <a:ext cx="8958600" cy="57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Being supportive friends to each other</a:t>
            </a:r>
            <a:endParaRPr/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Taking time to listen to each other</a:t>
            </a:r>
            <a:endParaRPr/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Being kind to each other and ourselves</a:t>
            </a:r>
            <a:endParaRPr/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Listening when somebody needs to talk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None/>
            </a:pP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5" name="Shape 185" descr="Sam-penguin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2895" y="4264527"/>
            <a:ext cx="2417232" cy="25934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Shape 191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0" y="-24548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Shape 192"/>
          <p:cNvSpPr/>
          <p:nvPr/>
        </p:nvSpPr>
        <p:spPr>
          <a:xfrm>
            <a:off x="125096" y="322059"/>
            <a:ext cx="895860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Calibri"/>
              <a:buNone/>
            </a:pPr>
            <a:r>
              <a:rPr lang="en-US" sz="4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Telling</a:t>
            </a:r>
            <a:endParaRPr/>
          </a:p>
        </p:txBody>
      </p:sp>
      <p:sp>
        <p:nvSpPr>
          <p:cNvPr id="193" name="Shape 193"/>
          <p:cNvSpPr/>
          <p:nvPr/>
        </p:nvSpPr>
        <p:spPr>
          <a:xfrm>
            <a:off x="125100" y="1593401"/>
            <a:ext cx="8958600" cy="56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Telling a teacher or adult you trust if you are worried about something</a:t>
            </a:r>
            <a:endParaRPr/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Tell someone even if you are not sure </a:t>
            </a:r>
            <a:endParaRPr/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If something feels difficult to tell, it might be even more important to tell. </a:t>
            </a: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4" name="Shape 194" descr="Nessa-Bird-Mind-Moos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44556" y="3873629"/>
            <a:ext cx="2153706" cy="32716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Shape 200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0" y="-10591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Shape 201"/>
          <p:cNvSpPr/>
          <p:nvPr/>
        </p:nvSpPr>
        <p:spPr>
          <a:xfrm>
            <a:off x="125096" y="322059"/>
            <a:ext cx="895860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500"/>
              <a:buFont typeface="Calibri"/>
              <a:buNone/>
            </a:pPr>
            <a:r>
              <a:rPr lang="en-US" sz="60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So remember:</a:t>
            </a:r>
            <a:endParaRPr/>
          </a:p>
        </p:txBody>
      </p:sp>
      <p:sp>
        <p:nvSpPr>
          <p:cNvPr id="202" name="Shape 202"/>
          <p:cNvSpPr/>
          <p:nvPr/>
        </p:nvSpPr>
        <p:spPr>
          <a:xfrm>
            <a:off x="125100" y="1772825"/>
            <a:ext cx="8958600" cy="86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Arial"/>
              <a:buChar char="●"/>
            </a:pPr>
            <a:r>
              <a:rPr lang="en-US" sz="30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We all have physical and mental health. </a:t>
            </a:r>
            <a:endParaRPr/>
          </a:p>
          <a:p>
            <a:pPr marL="457200" marR="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Arial"/>
              <a:buChar char="●"/>
            </a:pPr>
            <a:r>
              <a:rPr lang="en-US" sz="30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There are ways we can look after our minds and bodies. </a:t>
            </a:r>
            <a:endParaRPr/>
          </a:p>
          <a:p>
            <a:pPr marL="457200" marR="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Arial"/>
              <a:buChar char="●"/>
            </a:pPr>
            <a:r>
              <a:rPr lang="en-US" sz="30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Talking, listening and telling can help. </a:t>
            </a:r>
            <a:endParaRPr/>
          </a:p>
          <a:p>
            <a:pPr marL="457200" marR="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000"/>
              <a:buFont typeface="Arial"/>
              <a:buChar char="●"/>
            </a:pPr>
            <a:r>
              <a:rPr lang="en-US" sz="30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Being kind to each other is important.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None/>
            </a:pP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3" name="Shape 203" descr="happy-moos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12827" y="3182606"/>
            <a:ext cx="3425588" cy="36753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Shape 204" descr="Nessa-Bird-Mind-Moos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721659" y="5393142"/>
            <a:ext cx="964313" cy="14648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Shape 210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0" y="-10591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Shape 211"/>
          <p:cNvSpPr/>
          <p:nvPr/>
        </p:nvSpPr>
        <p:spPr>
          <a:xfrm>
            <a:off x="125096" y="322059"/>
            <a:ext cx="895860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Calibri"/>
              <a:buNone/>
            </a:pPr>
            <a:r>
              <a:rPr lang="en-US" sz="4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Activity </a:t>
            </a:r>
            <a:endParaRPr/>
          </a:p>
        </p:txBody>
      </p:sp>
      <p:sp>
        <p:nvSpPr>
          <p:cNvPr id="212" name="Shape 212"/>
          <p:cNvSpPr/>
          <p:nvPr/>
        </p:nvSpPr>
        <p:spPr>
          <a:xfrm>
            <a:off x="92700" y="1974875"/>
            <a:ext cx="8958600" cy="71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900"/>
              <a:buFont typeface="Calibri"/>
              <a:buNone/>
            </a:pPr>
            <a:r>
              <a:rPr lang="en-US" sz="36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6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600" b="0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Create a poster or a poem about one of the things you have learnt in assembly.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None/>
            </a:pP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Shape 107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0" y="-10591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/>
          <p:nvPr/>
        </p:nvSpPr>
        <p:spPr>
          <a:xfrm>
            <a:off x="185398" y="272822"/>
            <a:ext cx="8958600" cy="13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None/>
            </a:pPr>
            <a:r>
              <a:rPr lang="en-US" sz="60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What is physical health?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Shape 109"/>
          <p:cNvSpPr/>
          <p:nvPr/>
        </p:nvSpPr>
        <p:spPr>
          <a:xfrm>
            <a:off x="626011" y="2730570"/>
            <a:ext cx="7476979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/>
          <p:nvPr/>
        </p:nvSpPr>
        <p:spPr>
          <a:xfrm>
            <a:off x="245096" y="4060559"/>
            <a:ext cx="8958600" cy="2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Calibri"/>
              <a:buNone/>
            </a:pPr>
            <a:r>
              <a:rPr lang="en-US" sz="40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How can we look after our </a:t>
            </a:r>
            <a:endParaRPr sz="4000" b="1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Calibri"/>
              <a:buNone/>
            </a:pPr>
            <a:r>
              <a:rPr lang="en-US" sz="40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health?</a:t>
            </a:r>
            <a:endParaRPr sz="44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Shape 111"/>
          <p:cNvSpPr/>
          <p:nvPr/>
        </p:nvSpPr>
        <p:spPr>
          <a:xfrm>
            <a:off x="217796" y="2013553"/>
            <a:ext cx="8958602" cy="2554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Calibri"/>
              <a:buNone/>
            </a:pPr>
            <a:r>
              <a:rPr lang="en-US" sz="40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Physical health is about looking after our bodies to help us grow and stay healthy.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Calibri"/>
              <a:buNone/>
            </a:pPr>
            <a:endParaRPr/>
          </a:p>
        </p:txBody>
      </p:sp>
      <p:pic>
        <p:nvPicPr>
          <p:cNvPr id="112" name="Shape 112" descr="happy-moos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75592" y="3069319"/>
            <a:ext cx="3425588" cy="36753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Shape 118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-27910" y="-24548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Shape 119"/>
          <p:cNvSpPr/>
          <p:nvPr/>
        </p:nvSpPr>
        <p:spPr>
          <a:xfrm>
            <a:off x="-60300" y="322050"/>
            <a:ext cx="9144000" cy="29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Calibri"/>
              <a:buNone/>
            </a:pPr>
            <a:r>
              <a:rPr lang="en-US" sz="40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Why do we look after our physical health?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1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Shape 120"/>
          <p:cNvSpPr/>
          <p:nvPr/>
        </p:nvSpPr>
        <p:spPr>
          <a:xfrm>
            <a:off x="537875" y="2085400"/>
            <a:ext cx="8315700" cy="31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Keeps us healthy </a:t>
            </a:r>
            <a:endParaRPr/>
          </a:p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Helps to keep us free from illness</a:t>
            </a:r>
            <a:endParaRPr/>
          </a:p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Keeps us strong</a:t>
            </a:r>
            <a:endParaRPr/>
          </a:p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Keeps us fit</a:t>
            </a:r>
            <a:endParaRPr/>
          </a:p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Keeps us happy</a:t>
            </a:r>
            <a:endParaRPr/>
          </a:p>
        </p:txBody>
      </p:sp>
      <p:pic>
        <p:nvPicPr>
          <p:cNvPr id="121" name="Shape 121" descr="monkey-front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56461" y="4049741"/>
            <a:ext cx="2460928" cy="2559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Shape 127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0" y="-24548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/>
          <p:nvPr/>
        </p:nvSpPr>
        <p:spPr>
          <a:xfrm>
            <a:off x="92700" y="269230"/>
            <a:ext cx="8958600" cy="9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None/>
            </a:pPr>
            <a:r>
              <a:rPr lang="en-US" sz="48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Looking after our mental health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/>
          <p:nvPr/>
        </p:nvSpPr>
        <p:spPr>
          <a:xfrm>
            <a:off x="86671" y="1890857"/>
            <a:ext cx="9018900" cy="59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Calibri"/>
              <a:buNone/>
            </a:pPr>
            <a:r>
              <a:rPr lang="en-US" sz="48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 healthy mind is as important as a healthy body!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Shape 130" descr="Sam-penguin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22895" y="3961335"/>
            <a:ext cx="2699820" cy="28966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Shape 136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0" y="-24548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/>
          <p:nvPr/>
        </p:nvSpPr>
        <p:spPr>
          <a:xfrm>
            <a:off x="125096" y="322059"/>
            <a:ext cx="8958602" cy="2000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Arial"/>
              <a:buNone/>
            </a:pPr>
            <a:r>
              <a:rPr lang="en-US" sz="4000" b="1" i="0" u="none" strike="noStrike" cap="non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What do we mean by mental health?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Shape 138"/>
          <p:cNvSpPr/>
          <p:nvPr/>
        </p:nvSpPr>
        <p:spPr>
          <a:xfrm>
            <a:off x="282550" y="1386153"/>
            <a:ext cx="8411100" cy="24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None/>
            </a:pP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Mental health means keeping our minds healthy.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None/>
            </a:pP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9" name="Shape 139" descr="dog - no -tick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26300" y="3107012"/>
            <a:ext cx="2307223" cy="3583505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 txBox="1"/>
          <p:nvPr/>
        </p:nvSpPr>
        <p:spPr>
          <a:xfrm>
            <a:off x="289050" y="2935000"/>
            <a:ext cx="8630700" cy="31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Having good mental health </a:t>
            </a:r>
            <a:endParaRPr sz="4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helps us feel good about </a:t>
            </a:r>
            <a:endParaRPr sz="4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ourselves and cope with life’s </a:t>
            </a:r>
            <a:endParaRPr sz="4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ups and downs. 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Shape 146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0" y="-24548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Shape 147"/>
          <p:cNvSpPr/>
          <p:nvPr/>
        </p:nvSpPr>
        <p:spPr>
          <a:xfrm>
            <a:off x="184200" y="322050"/>
            <a:ext cx="9144000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48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How can we look after our </a:t>
            </a:r>
            <a:br>
              <a:rPr lang="en-US" sz="48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8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mental health?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Eating well </a:t>
            </a:r>
            <a:endParaRPr>
              <a:solidFill>
                <a:schemeClr val="dk1"/>
              </a:solidFill>
            </a:endParaRPr>
          </a:p>
          <a:p>
            <a:pPr marL="457200" lvl="0" indent="-457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Sleeping well </a:t>
            </a:r>
            <a:endParaRPr sz="36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Drinking plenty of water</a:t>
            </a:r>
            <a:endParaRPr sz="36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Talking to people we trust about how we feel </a:t>
            </a:r>
            <a:endParaRPr>
              <a:solidFill>
                <a:schemeClr val="dk1"/>
              </a:solidFill>
            </a:endParaRPr>
          </a:p>
          <a:p>
            <a:pPr marL="457200" lvl="0" indent="-457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Doing activities we enjoy</a:t>
            </a:r>
            <a:endParaRPr>
              <a:solidFill>
                <a:schemeClr val="dk1"/>
              </a:solidFill>
            </a:endParaRPr>
          </a:p>
          <a:p>
            <a:pPr marL="457200" lvl="0" indent="-457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Having good friends</a:t>
            </a:r>
            <a:endParaRPr>
              <a:solidFill>
                <a:schemeClr val="dk1"/>
              </a:solidFill>
            </a:endParaRPr>
          </a:p>
          <a:p>
            <a:pPr marL="457200" lvl="0" indent="-4572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Calibri"/>
              <a:buChar char="●"/>
            </a:pPr>
            <a:r>
              <a:rPr lang="en-US" sz="36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Working towards our goals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Shape 148" descr="Nessa-Bird-Mind-Moos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98445" y="4521986"/>
            <a:ext cx="1837146" cy="2790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Shape 154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0" y="-24548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Shape 155"/>
          <p:cNvSpPr/>
          <p:nvPr/>
        </p:nvSpPr>
        <p:spPr>
          <a:xfrm>
            <a:off x="127525" y="325900"/>
            <a:ext cx="8955000" cy="10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48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Problems with our mental health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Arial"/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Shape 156" descr="Flo-the-fox-mind-moose-lar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24941" y="3182605"/>
            <a:ext cx="2419059" cy="3675395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Shape 157"/>
          <p:cNvSpPr txBox="1"/>
          <p:nvPr/>
        </p:nvSpPr>
        <p:spPr>
          <a:xfrm>
            <a:off x="127525" y="1387300"/>
            <a:ext cx="9082500" cy="20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434343"/>
                </a:solidFill>
              </a:rPr>
              <a:t>Just like our bodies can get ill, so can our minds. </a:t>
            </a:r>
            <a:endParaRPr>
              <a:solidFill>
                <a:schemeClr val="dk1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4000">
              <a:solidFill>
                <a:srgbClr val="434343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Shape 158"/>
          <p:cNvSpPr txBox="1"/>
          <p:nvPr/>
        </p:nvSpPr>
        <p:spPr>
          <a:xfrm>
            <a:off x="220350" y="2964050"/>
            <a:ext cx="8703300" cy="30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434343"/>
                </a:solidFill>
              </a:rPr>
              <a:t>We can have problems with our </a:t>
            </a:r>
            <a:endParaRPr sz="4000">
              <a:solidFill>
                <a:srgbClr val="434343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434343"/>
                </a:solidFill>
              </a:rPr>
              <a:t>mental health - just like our </a:t>
            </a:r>
            <a:endParaRPr sz="4000">
              <a:solidFill>
                <a:srgbClr val="434343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434343"/>
                </a:solidFill>
              </a:rPr>
              <a:t>physical health. </a:t>
            </a:r>
            <a:endParaRPr>
              <a:solidFill>
                <a:schemeClr val="dk1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4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434343"/>
                </a:solidFill>
              </a:rPr>
              <a:t>That’s ok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Shape 164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0" y="-24548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Shape 165"/>
          <p:cNvSpPr/>
          <p:nvPr/>
        </p:nvSpPr>
        <p:spPr>
          <a:xfrm>
            <a:off x="127525" y="325900"/>
            <a:ext cx="8955000" cy="10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48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can help each other to look after our mental health by...</a:t>
            </a:r>
            <a:r>
              <a:rPr lang="en-US" sz="48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4000" b="0" i="0" u="none" strike="noStrike" cap="non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Arial"/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Shape 166"/>
          <p:cNvSpPr txBox="1"/>
          <p:nvPr/>
        </p:nvSpPr>
        <p:spPr>
          <a:xfrm>
            <a:off x="3144050" y="3479575"/>
            <a:ext cx="2580600" cy="20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434343"/>
                </a:solidFill>
              </a:rPr>
              <a:t>Talking</a:t>
            </a:r>
            <a:endParaRPr sz="4000" b="1">
              <a:solidFill>
                <a:srgbClr val="434343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434343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434343"/>
                </a:solidFill>
              </a:rPr>
              <a:t>Listening </a:t>
            </a:r>
            <a:endParaRPr sz="4000" b="1">
              <a:solidFill>
                <a:srgbClr val="434343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434343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434343"/>
                </a:solidFill>
              </a:rPr>
              <a:t>Telling </a:t>
            </a:r>
            <a:endParaRPr b="1">
              <a:solidFill>
                <a:schemeClr val="dk1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4000">
              <a:solidFill>
                <a:srgbClr val="434343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7" name="Shape 167" descr="Marv-the-Moose-Mind-Moose-lar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61390" y="3151136"/>
            <a:ext cx="2219807" cy="3372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Shape 173" descr="MM-powerpoint-background.png"/>
          <p:cNvPicPr preferRelativeResize="0"/>
          <p:nvPr/>
        </p:nvPicPr>
        <p:blipFill rotWithShape="1">
          <a:blip r:embed="rId3">
            <a:alphaModFix amt="87000"/>
          </a:blip>
          <a:srcRect/>
          <a:stretch/>
        </p:blipFill>
        <p:spPr>
          <a:xfrm>
            <a:off x="-24110" y="-30867"/>
            <a:ext cx="9192219" cy="6888867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Shape 174"/>
          <p:cNvSpPr/>
          <p:nvPr/>
        </p:nvSpPr>
        <p:spPr>
          <a:xfrm>
            <a:off x="125096" y="322059"/>
            <a:ext cx="895860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Calibri"/>
              <a:buNone/>
            </a:pPr>
            <a:r>
              <a:rPr lang="en-US" sz="4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Talking</a:t>
            </a:r>
            <a:endParaRPr/>
          </a:p>
        </p:txBody>
      </p:sp>
      <p:sp>
        <p:nvSpPr>
          <p:cNvPr id="175" name="Shape 175"/>
          <p:cNvSpPr/>
          <p:nvPr/>
        </p:nvSpPr>
        <p:spPr>
          <a:xfrm>
            <a:off x="125100" y="1392900"/>
            <a:ext cx="89586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About how we are feeling </a:t>
            </a:r>
            <a:endParaRPr/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Being honest about our feelings</a:t>
            </a:r>
            <a:endParaRPr/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Asking our friends if we </a:t>
            </a:r>
            <a:r>
              <a:rPr lang="en-US" sz="36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think </a:t>
            </a:r>
            <a:r>
              <a:rPr lang="en-US" sz="36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something is wrong</a:t>
            </a:r>
            <a:endParaRPr/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Asking a trusted adult to help us</a:t>
            </a:r>
            <a:endParaRPr/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Use kind words to others </a:t>
            </a:r>
            <a:endParaRPr/>
          </a:p>
          <a:p>
            <a:pPr marL="571500" marR="0" lvl="0" indent="-546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Telling somebody that you care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None/>
            </a:pP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0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6" name="Shape 176" descr="happy-moos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84225" y="3663725"/>
            <a:ext cx="2793525" cy="299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522</Words>
  <Application>Microsoft Macintosh PowerPoint</Application>
  <PresentationFormat>On-screen Show (4:3)</PresentationFormat>
  <Paragraphs>112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Looking after our Mental Health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Looking after our Mental Health</dc:title>
  <cp:lastModifiedBy>Cathy Lord</cp:lastModifiedBy>
  <cp:revision>1</cp:revision>
  <dcterms:modified xsi:type="dcterms:W3CDTF">2019-10-10T10:32:49Z</dcterms:modified>
</cp:coreProperties>
</file>