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90CD1-5A3C-4655-A71E-9DBE799C18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690656-BFFF-459B-A471-F420292F3D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12234-7D9A-4076-8329-ADD776A43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25A35-ECB1-4BBF-9870-705D102A3F5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BB7030-56A6-4468-ADBC-C812B9C28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4CF87-75C9-4057-BEF3-F45F3AA49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701C4-7EB8-4446-B900-4315ABF9C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079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A40F8-62FD-4CC9-8934-9F21D6281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FFF01A-DD47-4386-8779-56BFA71D99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4CEF6-DE48-4B00-85A2-0F14029D1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25A35-ECB1-4BBF-9870-705D102A3F5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73544-C856-46F1-BAC4-80346268B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535CA-8D96-4724-80F1-A0A4699CE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701C4-7EB8-4446-B900-4315ABF9C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23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A6A737-4E30-4DB6-B061-E44496EC07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737048-6B1F-4800-987F-3E8C99E125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A26F3F-084B-476B-8FAA-12680A91A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25A35-ECB1-4BBF-9870-705D102A3F5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AE234B-A9AA-4129-804E-26CE220D5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345FF-C1AC-48E0-8B03-DB62C06B6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701C4-7EB8-4446-B900-4315ABF9C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809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F9F6E-9988-42CF-B10C-E22315A6A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8821F-972B-44B8-82E2-291BBE8BE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CF240D-A91E-422B-8F89-647DDDD73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25A35-ECB1-4BBF-9870-705D102A3F5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593C0A-DACF-41A9-AA2C-7E231CFAA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ED2554-F962-4209-96D6-761C39F72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701C4-7EB8-4446-B900-4315ABF9C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100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2CA84-83F3-4561-BC01-E8A28EECE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AB9F30-B767-48C3-A486-3CE54057B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CB20A3-F50A-4D9A-8FF9-A972AA5A2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25A35-ECB1-4BBF-9870-705D102A3F5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B5F5B-C256-4FCE-9C1A-14BFFCDDE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0D1FE-BA19-4ED8-85E9-644E3F54D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701C4-7EB8-4446-B900-4315ABF9C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51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DB6A7-34D4-429D-B738-939D8BBAF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80462-71E4-4C17-A725-CBD1D72A43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BF112E-5924-4231-A4FE-B91FB0771C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D7623-1A53-461A-911C-4402940D3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25A35-ECB1-4BBF-9870-705D102A3F5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40AA43-8E5F-4A81-A285-6B2674E01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3D8F49-50D8-4EB7-BD85-0F9BF63AD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701C4-7EB8-4446-B900-4315ABF9C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577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6B880-C2DE-4EEB-B839-9C96A56E3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BA606-52C6-4663-938D-8E9281984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BF1743-86AD-4EDE-8F0C-C9432C4120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86168C-2FF6-438E-9A64-E20F59EC6D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338F41-1A3A-41D9-A759-258DE32538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ED4D3-8C17-4E62-A157-1B80F35AB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25A35-ECB1-4BBF-9870-705D102A3F5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1B9153-AC02-4B43-B96F-1FBA55638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7B1F2C-1C3E-481D-88B7-1CA73D211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701C4-7EB8-4446-B900-4315ABF9C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634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D37D6-7187-4C5D-B925-89448739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2399F6-28C6-4430-AE7E-517937E00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25A35-ECB1-4BBF-9870-705D102A3F5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2126BC-C02D-43A1-9C25-8F64203D7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22A55A-5DC2-4BDD-9D41-7855FDC92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701C4-7EB8-4446-B900-4315ABF9C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731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5ADF3A-B562-451F-BDC7-BD551B729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25A35-ECB1-4BBF-9870-705D102A3F5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F0D176-DADF-423D-9C56-1A69F756C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3D6785-23EF-4A15-AA61-9C7FFE0DA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701C4-7EB8-4446-B900-4315ABF9C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155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47579-7160-4204-981F-7936C6410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BEE81-B2AF-4F48-9883-DDCE1E4CE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8D18A8-3722-4768-B451-BF9451B98E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3D638D-BBEB-40B1-87ED-8B8D52B7C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25A35-ECB1-4BBF-9870-705D102A3F5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A069BE-E02E-47C6-89B8-A2DC2E60F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4AA692-745D-4A69-B3F6-A3C29D8A2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701C4-7EB8-4446-B900-4315ABF9C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502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0558C-456C-45CD-9CE4-EFD526971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51F965-1244-40BB-B46E-B159174F80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4995A9-A448-4C6B-837E-7A29CFD892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853FF-2401-4DF0-A86A-9FCDD70A7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25A35-ECB1-4BBF-9870-705D102A3F5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0A1712-71ED-4AF0-A6C4-F06D4B857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994DFE-9E65-4574-B72E-2A22D41C1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701C4-7EB8-4446-B900-4315ABF9C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427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C05BCA-DB3A-4E38-BE66-F3389296E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68C806-7C34-49A7-95AD-7F07538F22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2B709-DF20-4710-9C07-1A477592F0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25A35-ECB1-4BBF-9870-705D102A3F5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AC4FD-C970-4B07-B23D-ADB6C67EFD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22E2E-CE21-426C-AF53-91751B3B46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701C4-7EB8-4446-B900-4315ABF9C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111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53504-43AE-409E-AA79-1191C8FE37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69687F-AE1A-4FF6-969F-46CF11DF46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See the source image">
            <a:extLst>
              <a:ext uri="{FF2B5EF4-FFF2-40B4-BE49-F238E27FC236}">
                <a16:creationId xmlns:a16="http://schemas.microsoft.com/office/drawing/2014/main" id="{926132ED-FC53-488F-97AE-2E5477ABBBF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60638"/>
            <a:ext cx="12192000" cy="701863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3949F08-47D8-4994-8E18-3EB1D6A3DA72}"/>
              </a:ext>
            </a:extLst>
          </p:cNvPr>
          <p:cNvSpPr txBox="1"/>
          <p:nvPr/>
        </p:nvSpPr>
        <p:spPr>
          <a:xfrm>
            <a:off x="1606859" y="688310"/>
            <a:ext cx="8300621" cy="4513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Swaying joyfully in delight like a fire burning bright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Northern Lights Northern Lights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Glistening LED painted stars of every colour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Northern Lights Northern Lights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Pulsing rapidly like a heartbeat in the sky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Northern Lights Northern Lights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Relaxed and calm, astonished by the sight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Oh Northern Lights Northern Lights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Just look how bright you are!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08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56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 Lloyd</dc:creator>
  <cp:lastModifiedBy>Lesley Burgess</cp:lastModifiedBy>
  <cp:revision>3</cp:revision>
  <dcterms:created xsi:type="dcterms:W3CDTF">2021-02-10T12:37:52Z</dcterms:created>
  <dcterms:modified xsi:type="dcterms:W3CDTF">2021-02-10T13:24:54Z</dcterms:modified>
</cp:coreProperties>
</file>