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6/25/2021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1229" y="1358588"/>
            <a:ext cx="8825658" cy="2677648"/>
          </a:xfrm>
        </p:spPr>
        <p:txBody>
          <a:bodyPr/>
          <a:lstStyle/>
          <a:p>
            <a:pPr algn="ctr"/>
            <a:r>
              <a:rPr lang="en-GB" dirty="0" err="1" smtClean="0"/>
              <a:t>Robinwood</a:t>
            </a:r>
            <a:r>
              <a:rPr lang="en-GB" dirty="0" smtClean="0"/>
              <a:t> 2021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49" y="4147127"/>
            <a:ext cx="2633159" cy="196674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                                               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89" y="750453"/>
            <a:ext cx="1059873" cy="1059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598" y="4147127"/>
            <a:ext cx="2647011" cy="197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Motivation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16200000">
            <a:off x="1884363" y="2054225"/>
            <a:ext cx="1592262" cy="269081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16200000">
            <a:off x="5297488" y="2054225"/>
            <a:ext cx="1592262" cy="2690813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16200000">
            <a:off x="8712200" y="2054225"/>
            <a:ext cx="1592263" cy="2690813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8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Achievement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>
          <a:xfrm rot="10800000">
            <a:off x="4748213" y="2603500"/>
            <a:ext cx="2690812" cy="1592263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7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Excitement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1884363" y="2054225"/>
            <a:ext cx="1592262" cy="269081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8712200" y="2054225"/>
            <a:ext cx="1592263" cy="2690813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87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Adrenalin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8712200" y="2054225"/>
            <a:ext cx="1592263" cy="2690813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5297488" y="2054225"/>
            <a:ext cx="1592262" cy="2690813"/>
          </a:xfrm>
        </p:spPr>
      </p:pic>
    </p:spTree>
    <p:extLst>
      <p:ext uri="{BB962C8B-B14F-4D97-AF65-F5344CB8AC3E}">
        <p14:creationId xmlns:p14="http://schemas.microsoft.com/office/powerpoint/2010/main" val="16899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Organisation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9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Respect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335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Friendship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1884363" y="2054225"/>
            <a:ext cx="1592262" cy="269081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5297488" y="2054225"/>
            <a:ext cx="1592262" cy="2690813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469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Teamwork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1884363" y="2054225"/>
            <a:ext cx="1592262" cy="269081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5297488" y="2054225"/>
            <a:ext cx="1592262" cy="2690813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8712200" y="2054225"/>
            <a:ext cx="1592263" cy="2690813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04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Co-operation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1884363" y="2054225"/>
            <a:ext cx="1592262" cy="269081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5297488" y="2054225"/>
            <a:ext cx="1592262" cy="2690813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5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Collaboration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1884363" y="2054225"/>
            <a:ext cx="1592262" cy="269081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>
          <a:xfrm rot="10800000">
            <a:off x="4748213" y="2603500"/>
            <a:ext cx="2690812" cy="1592263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2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Partnership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1884363" y="2054225"/>
            <a:ext cx="1592262" cy="269081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19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Rewarding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1884363" y="2054225"/>
            <a:ext cx="1592262" cy="269081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5297488" y="2054225"/>
            <a:ext cx="1592262" cy="2690813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8712200" y="2054225"/>
            <a:ext cx="1592263" cy="2690813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47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Communication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5400000">
            <a:off x="5297488" y="2054225"/>
            <a:ext cx="1592262" cy="2690813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2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Inspiration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>
          <a:xfrm rot="10800000">
            <a:off x="8162925" y="2603500"/>
            <a:ext cx="2690813" cy="1592263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87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Trust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>
          <a:xfrm rot="10800000">
            <a:off x="1335088" y="2603500"/>
            <a:ext cx="2690812" cy="159226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>
          <a:xfrm rot="10800000">
            <a:off x="4748213" y="2603500"/>
            <a:ext cx="2690812" cy="1592263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/>
      </p:pic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49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33</TotalTime>
  <Words>18</Words>
  <Application>Microsoft Office PowerPoint</Application>
  <PresentationFormat>Widescreen</PresentationFormat>
  <Paragraphs>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Ion Boardroom</vt:lpstr>
      <vt:lpstr>Robinwood 2021</vt:lpstr>
      <vt:lpstr>Teamwork</vt:lpstr>
      <vt:lpstr>Co-operation</vt:lpstr>
      <vt:lpstr>Collaboration</vt:lpstr>
      <vt:lpstr>Partnership</vt:lpstr>
      <vt:lpstr>Rewarding</vt:lpstr>
      <vt:lpstr>Communication</vt:lpstr>
      <vt:lpstr>Inspiration</vt:lpstr>
      <vt:lpstr>Trust</vt:lpstr>
      <vt:lpstr>Motivation</vt:lpstr>
      <vt:lpstr>Achievement</vt:lpstr>
      <vt:lpstr>Excitement</vt:lpstr>
      <vt:lpstr>Adrenalin</vt:lpstr>
      <vt:lpstr>Organisation</vt:lpstr>
      <vt:lpstr>Respect</vt:lpstr>
      <vt:lpstr>Friendship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Robinwood 2021</dc:title>
  <dc:creator>Lesley Burgess</dc:creator>
  <cp:lastModifiedBy>Rachel Seager</cp:lastModifiedBy>
  <cp:revision>6</cp:revision>
  <dcterms:created xsi:type="dcterms:W3CDTF">2021-05-24T08:55:56Z</dcterms:created>
  <dcterms:modified xsi:type="dcterms:W3CDTF">2021-06-25T14:28:02Z</dcterms:modified>
</cp:coreProperties>
</file>