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sldIdLst>
    <p:sldId id="256" r:id="rId2"/>
    <p:sldId id="257" r:id="rId3"/>
    <p:sldId id="258" r:id="rId4"/>
    <p:sldId id="273" r:id="rId5"/>
    <p:sldId id="275" r:id="rId6"/>
    <p:sldId id="259" r:id="rId7"/>
    <p:sldId id="276" r:id="rId8"/>
    <p:sldId id="261" r:id="rId9"/>
    <p:sldId id="278" r:id="rId10"/>
    <p:sldId id="263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4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227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1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5326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9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03083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1088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23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8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8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5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68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8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6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9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5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5BB1C6-BF8F-4481-8AB2-603A1C8A906A}" type="datetimeFigureOut">
              <a:rPr lang="en-US" smtClean="0"/>
              <a:t>9/4/2025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15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  <p:sldLayoutId id="214748379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Year Ahead meeting 2024-2025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7172" y="1866053"/>
            <a:ext cx="7880668" cy="4306148"/>
          </a:xfrm>
          <a:noFill/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Welcome to 2B!</a:t>
            </a:r>
          </a:p>
          <a:p>
            <a:pPr algn="ctr"/>
            <a:endParaRPr lang="en-GB" sz="4000" b="1" dirty="0"/>
          </a:p>
          <a:p>
            <a:pPr algn="ctr"/>
            <a:r>
              <a:rPr lang="en-GB" sz="4000" b="1" dirty="0"/>
              <a:t>Miss O’Boyle and Mrs Kara</a:t>
            </a:r>
          </a:p>
        </p:txBody>
      </p:sp>
    </p:spTree>
    <p:extLst>
      <p:ext uri="{BB962C8B-B14F-4D97-AF65-F5344CB8AC3E}">
        <p14:creationId xmlns:p14="http://schemas.microsoft.com/office/powerpoint/2010/main" val="83970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"/>
    </mc:Choice>
    <mc:Fallback xmlns="">
      <p:transition spd="slow" advTm="1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165" y="1248748"/>
            <a:ext cx="10394707" cy="53349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Home and School Working together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Learn number bonds and begin times tables facts.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Read 3 times a week with your child.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GB" sz="2800" dirty="0">
                <a:latin typeface="Arial"/>
                <a:cs typeface="Arial"/>
                <a:sym typeface="Arial"/>
              </a:rPr>
              <a:t>Spelling practice 3 times a week.</a:t>
            </a:r>
            <a:endParaRPr lang="en-GB" sz="2800" dirty="0"/>
          </a:p>
          <a:p>
            <a:pPr marL="285750" lvl="0" indent="-285750" algn="l" rtl="0">
              <a:lnSpc>
                <a:spcPct val="100000"/>
              </a:lnSpc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Develop handwriting/ pencil control skills.</a:t>
            </a:r>
            <a:endParaRPr lang="en-GB" sz="2800" dirty="0"/>
          </a:p>
          <a:p>
            <a:pPr marL="285750" lvl="0" indent="-285750" algn="l" rtl="0">
              <a:lnSpc>
                <a:spcPct val="100000"/>
              </a:lnSpc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Keep talking to us.</a:t>
            </a:r>
          </a:p>
          <a:p>
            <a:pPr marL="0" indent="0">
              <a:buNone/>
            </a:pPr>
            <a:endParaRPr 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655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2BDA71-0CFC-B846-8901-A7548303F571}"/>
              </a:ext>
            </a:extLst>
          </p:cNvPr>
          <p:cNvSpPr txBox="1"/>
          <p:nvPr/>
        </p:nvSpPr>
        <p:spPr>
          <a:xfrm>
            <a:off x="1762298" y="2975957"/>
            <a:ext cx="9725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solidFill>
                  <a:schemeClr val="bg1"/>
                </a:solidFill>
              </a:rPr>
              <a:t>Thank you!</a:t>
            </a:r>
          </a:p>
          <a:p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51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596" y="1258036"/>
            <a:ext cx="8534400" cy="903273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General information</a:t>
            </a:r>
            <a:endParaRPr lang="en-GB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223" y="2380384"/>
            <a:ext cx="11089777" cy="4299703"/>
          </a:xfrm>
        </p:spPr>
        <p:txBody>
          <a:bodyPr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PE for 2B is on </a:t>
            </a:r>
            <a:r>
              <a:rPr lang="en-GB" sz="2800" b="1" dirty="0">
                <a:latin typeface="Arial"/>
                <a:ea typeface="Arial"/>
                <a:cs typeface="Arial"/>
                <a:sym typeface="Arial"/>
              </a:rPr>
              <a:t>Tuesday </a:t>
            </a: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GB" sz="2800" b="1" dirty="0">
                <a:latin typeface="Arial"/>
                <a:ea typeface="Arial"/>
                <a:cs typeface="Arial"/>
                <a:sym typeface="Arial"/>
              </a:rPr>
              <a:t>Friday</a:t>
            </a: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. </a:t>
            </a:r>
            <a:endParaRPr lang="en-GB" sz="2800" dirty="0"/>
          </a:p>
          <a:p>
            <a:pPr marL="285750" lvl="0" indent="-28575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Homework/ Reading books to be sent out on Monday.</a:t>
            </a:r>
            <a:endParaRPr lang="en-GB" sz="2800" dirty="0"/>
          </a:p>
          <a:p>
            <a:pPr marL="285750" lvl="0" indent="-28575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Homework will include each week: Reading daily with a signature 3x a week, spellings 3x a week, </a:t>
            </a:r>
            <a:r>
              <a:rPr lang="en-GB" sz="2800" dirty="0" err="1">
                <a:latin typeface="Arial"/>
                <a:ea typeface="Arial"/>
                <a:cs typeface="Arial"/>
                <a:sym typeface="Arial"/>
              </a:rPr>
              <a:t>Numbots</a:t>
            </a: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, complete comprehension.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Please ensure the reading book is brought into school every day. 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Contact the teacher on email: </a:t>
            </a:r>
            <a:r>
              <a:rPr lang="en-GB" sz="2800" b="1" dirty="0">
                <a:latin typeface="Arial"/>
                <a:ea typeface="Arial"/>
                <a:cs typeface="Arial"/>
                <a:sym typeface="Arial"/>
              </a:rPr>
              <a:t>year2 @horwichparish.net</a:t>
            </a:r>
            <a:endParaRPr lang="en-GB" sz="2800" b="1" dirty="0"/>
          </a:p>
          <a:p>
            <a:pPr marL="285750" lvl="0" indent="-285750" algn="l" rtl="0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GB" sz="2800" dirty="0">
                <a:latin typeface="Arial"/>
                <a:ea typeface="Arial"/>
                <a:cs typeface="Arial"/>
                <a:sym typeface="Arial"/>
              </a:rPr>
              <a:t>Any immediate messages please contact the school office.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"/>
    </mc:Choice>
    <mc:Fallback xmlns="">
      <p:transition spd="slow" advTm="1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128" y="1450107"/>
            <a:ext cx="10624457" cy="5033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Planners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Reading to be completed at home and planners signed x 3 weekly.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Children will complete spelling practice in their planners- if your child has completed these on a separate piece of paper, I will staple/stick these into their planner.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77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95B7BA8-546B-E8AC-8172-3D3014491683}"/>
              </a:ext>
            </a:extLst>
          </p:cNvPr>
          <p:cNvSpPr txBox="1"/>
          <p:nvPr/>
        </p:nvSpPr>
        <p:spPr>
          <a:xfrm>
            <a:off x="2143760" y="1727200"/>
            <a:ext cx="933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Expectations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7F360B2-78DE-05D7-D326-72C03EF89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280" y="1450107"/>
            <a:ext cx="10499305" cy="52046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b="1" u="sng" dirty="0">
                <a:latin typeface="Arial" panose="020B0604020202020204" pitchFamily="34" charset="0"/>
                <a:cs typeface="Arial" panose="020B0604020202020204" pitchFamily="34" charset="0"/>
              </a:rPr>
              <a:t>Expectations in Reading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Develop fluency.</a:t>
            </a: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Read a range of different types of books.</a:t>
            </a: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Take note of punctuation when reading aloud.</a:t>
            </a: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Understand the meaning of new </a:t>
            </a:r>
            <a:r>
              <a:rPr lang="en-GB" sz="3500" u="sng" dirty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 in books.</a:t>
            </a:r>
          </a:p>
          <a:p>
            <a:r>
              <a:rPr lang="en-GB" sz="3500" u="sng" dirty="0">
                <a:latin typeface="Arial" panose="020B0604020202020204" pitchFamily="34" charset="0"/>
                <a:cs typeface="Arial" panose="020B0604020202020204" pitchFamily="34" charset="0"/>
              </a:rPr>
              <a:t>Retrieve</a:t>
            </a:r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 information from texts to answer questions.</a:t>
            </a: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Draw </a:t>
            </a:r>
            <a:r>
              <a:rPr lang="en-GB" sz="3500" u="sng" dirty="0">
                <a:latin typeface="Arial" panose="020B0604020202020204" pitchFamily="34" charset="0"/>
                <a:cs typeface="Arial" panose="020B0604020202020204" pitchFamily="34" charset="0"/>
              </a:rPr>
              <a:t>inferences</a:t>
            </a:r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 from reading a text.</a:t>
            </a:r>
          </a:p>
          <a:p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sz="3500" u="sng" dirty="0">
                <a:latin typeface="Arial" panose="020B0604020202020204" pitchFamily="34" charset="0"/>
                <a:cs typeface="Arial" panose="020B0604020202020204" pitchFamily="34" charset="0"/>
              </a:rPr>
              <a:t>predictions</a:t>
            </a:r>
            <a:r>
              <a:rPr lang="en-GB" sz="3500" dirty="0">
                <a:latin typeface="Arial" panose="020B0604020202020204" pitchFamily="34" charset="0"/>
                <a:cs typeface="Arial" panose="020B0604020202020204" pitchFamily="34" charset="0"/>
              </a:rPr>
              <a:t> based on what has been read.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107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72FC78-4677-A93E-3931-8A1501DD2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242" y="1290320"/>
            <a:ext cx="3645317" cy="546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2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497" y="2258135"/>
            <a:ext cx="10963503" cy="5151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Writing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Writing objectives are introduced and reinforced across different types of writing tasks and subjects.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Grammar terms constantly being reinforced.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Daily handwriting and retrieval in books.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Regular spelling activities throughout each week.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Each day, we address misconceptions at the start of the lesson.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Exemplification of writing for the end of year expectation for the ‘expected standard’ can be found on the school website.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42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75112B-1336-4D73-90FB-B65C7D8AC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12" y="906961"/>
            <a:ext cx="8553626" cy="5951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49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680" y="1920440"/>
            <a:ext cx="10403977" cy="4195353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objectives are covered daily and applied across different subjects where relevant.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Daily ‘Mastering number’ session to reinforce key skills and the fast recall of each skill.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Children work towards: bronze, silver, gold award in number bonds and times tables.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huge focus on 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fluency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 number this year in all classes. 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1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CC73C7-5E2C-1295-46AD-8D5A4CA2D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4" y="1230359"/>
            <a:ext cx="8035636" cy="50971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7547C6-3C73-BF7A-37D7-3FA8CBFB3079}"/>
              </a:ext>
            </a:extLst>
          </p:cNvPr>
          <p:cNvSpPr txBox="1"/>
          <p:nvPr/>
        </p:nvSpPr>
        <p:spPr>
          <a:xfrm>
            <a:off x="1463040" y="1562793"/>
            <a:ext cx="2465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Year 2:</a:t>
            </a:r>
          </a:p>
        </p:txBody>
      </p:sp>
    </p:spTree>
    <p:extLst>
      <p:ext uri="{BB962C8B-B14F-4D97-AF65-F5344CB8AC3E}">
        <p14:creationId xmlns:p14="http://schemas.microsoft.com/office/powerpoint/2010/main" val="9041526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1131</TotalTime>
  <Words>377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Slice</vt:lpstr>
      <vt:lpstr>Year Ahead meeting 2024-2025</vt:lpstr>
      <vt:lpstr>General 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Ahead meeting</dc:title>
  <dc:creator>Anne Washington</dc:creator>
  <cp:lastModifiedBy>Hannah O'Boyle</cp:lastModifiedBy>
  <cp:revision>39</cp:revision>
  <dcterms:created xsi:type="dcterms:W3CDTF">2023-07-20T19:28:25Z</dcterms:created>
  <dcterms:modified xsi:type="dcterms:W3CDTF">2025-09-04T07:38:12Z</dcterms:modified>
</cp:coreProperties>
</file>