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17"/>
  </p:notesMasterIdLst>
  <p:sldIdLst>
    <p:sldId id="256" r:id="rId5"/>
    <p:sldId id="257" r:id="rId6"/>
    <p:sldId id="266" r:id="rId7"/>
    <p:sldId id="267" r:id="rId8"/>
    <p:sldId id="258" r:id="rId9"/>
    <p:sldId id="259" r:id="rId10"/>
    <p:sldId id="260" r:id="rId11"/>
    <p:sldId id="261" r:id="rId12"/>
    <p:sldId id="262" r:id="rId13"/>
    <p:sldId id="265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77" d="100"/>
          <a:sy n="77" d="100"/>
        </p:scale>
        <p:origin x="9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5754A-3872-4732-9CDF-8AF5135CC205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8B8C2-40B1-4747-A8D1-CC270ADC62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how missing one lesson does impact on learning and that our curriculum is planned as a series of lessons that build on prior knowledge and skills.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8B8C2-40B1-4747-A8D1-CC270ADC624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778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at appropriate level – signpost to the NSPCC e-safety – workshop coming with KF &amp; KG in the New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8B8C2-40B1-4747-A8D1-CC270ADC624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48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Phases to personalise their approach to behaviour management and how vital parent support 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8B8C2-40B1-4747-A8D1-CC270ADC624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75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knowncystic.com/2012/05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CC1E1-3BE8-4899-AF8E-BA73EECC0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1934245"/>
            <a:ext cx="9068586" cy="2590800"/>
          </a:xfrm>
        </p:spPr>
        <p:txBody>
          <a:bodyPr/>
          <a:lstStyle/>
          <a:p>
            <a:r>
              <a:rPr lang="en-GB" sz="4800" dirty="0"/>
              <a:t>Parent Partnership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47824-6316-40C3-9EAD-CD479E7D2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at Tarporley CE Primary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D5897-AE82-4B60-802F-F2FE6B407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637" y="3473056"/>
            <a:ext cx="44196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3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20613-DEFD-4E68-A299-08A701F48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20281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GB" dirty="0"/>
              <a:t>Improving Communication Between Home and School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F23D3-E2CE-425D-B9F3-58744486A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500160"/>
            <a:ext cx="10058400" cy="3931920"/>
          </a:xfrm>
        </p:spPr>
        <p:txBody>
          <a:bodyPr/>
          <a:lstStyle/>
          <a:p>
            <a:r>
              <a:rPr lang="en-GB" dirty="0"/>
              <a:t>We’ve noticed that communication between school and parents can sometimes be a challenge. While some families prefer emails and texts, others do not, which means that important messages can occasionally be missed.</a:t>
            </a:r>
          </a:p>
          <a:p>
            <a:r>
              <a:rPr lang="en-GB" dirty="0"/>
              <a:t>We want to hear from you! How can we communicate more effectively to ensure everyone stays informed and connected?</a:t>
            </a:r>
          </a:p>
          <a:p>
            <a:endParaRPr lang="en-GB" dirty="0"/>
          </a:p>
          <a:p>
            <a:r>
              <a:rPr lang="en-GB" dirty="0"/>
              <a:t>Is the blog helpful?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28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C5937-0E3F-4EE4-8B5D-6C040538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5CF4C7-FE7E-4676-90EE-8621C1D9E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51355" y="994477"/>
            <a:ext cx="6961238" cy="5220929"/>
          </a:xfrm>
        </p:spPr>
      </p:pic>
    </p:spTree>
    <p:extLst>
      <p:ext uri="{BB962C8B-B14F-4D97-AF65-F5344CB8AC3E}">
        <p14:creationId xmlns:p14="http://schemas.microsoft.com/office/powerpoint/2010/main" val="293476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717DE-4DF1-4B35-8C43-A2700E10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Dates for the Spring Term!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E33C3-4E33-4231-9B42-603AA83A3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Tuesday 11</a:t>
            </a:r>
            <a:r>
              <a:rPr lang="en-GB" sz="2000" baseline="30000" dirty="0"/>
              <a:t>th</a:t>
            </a:r>
            <a:r>
              <a:rPr lang="en-GB" sz="2000" dirty="0"/>
              <a:t>/Wednesday 12</a:t>
            </a:r>
            <a:r>
              <a:rPr lang="en-GB" sz="2000" baseline="30000" dirty="0"/>
              <a:t>th</a:t>
            </a:r>
            <a:r>
              <a:rPr lang="en-GB" sz="2000" dirty="0"/>
              <a:t> February – Parents Evening</a:t>
            </a:r>
          </a:p>
          <a:p>
            <a:r>
              <a:rPr lang="en-GB" sz="2000" dirty="0"/>
              <a:t>Thursday 6</a:t>
            </a:r>
            <a:r>
              <a:rPr lang="en-GB" sz="2000" baseline="30000" dirty="0"/>
              <a:t>th</a:t>
            </a:r>
            <a:r>
              <a:rPr lang="en-GB" sz="2000" dirty="0"/>
              <a:t> March – World Book Day</a:t>
            </a:r>
          </a:p>
          <a:p>
            <a:r>
              <a:rPr lang="en-GB" sz="2000" dirty="0"/>
              <a:t>Monday 31</a:t>
            </a:r>
            <a:r>
              <a:rPr lang="en-GB" sz="2000" baseline="30000" dirty="0"/>
              <a:t>st</a:t>
            </a:r>
            <a:r>
              <a:rPr lang="en-GB" sz="2000" dirty="0"/>
              <a:t> March – Class Trip to Crown Bank Quarry Nature Reserve </a:t>
            </a:r>
          </a:p>
          <a:p>
            <a:r>
              <a:rPr lang="en-GB" sz="2000" dirty="0"/>
              <a:t>Wednesday 2</a:t>
            </a:r>
            <a:r>
              <a:rPr lang="en-GB" sz="2000" baseline="30000" dirty="0"/>
              <a:t>nd</a:t>
            </a:r>
            <a:r>
              <a:rPr lang="en-GB" sz="2000" dirty="0"/>
              <a:t> April – Reception Class Assembly (9am) </a:t>
            </a:r>
          </a:p>
        </p:txBody>
      </p:sp>
    </p:spTree>
    <p:extLst>
      <p:ext uri="{BB962C8B-B14F-4D97-AF65-F5344CB8AC3E}">
        <p14:creationId xmlns:p14="http://schemas.microsoft.com/office/powerpoint/2010/main" val="364211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57FA4-2EE5-4EE4-AB2B-EC6A466B6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C6E3A-1825-4133-8159-5AF3EFCA6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Thank you for coming</a:t>
            </a:r>
          </a:p>
          <a:p>
            <a:r>
              <a:rPr lang="en-GB" sz="2400" dirty="0"/>
              <a:t>We are here today to develop a:</a:t>
            </a:r>
          </a:p>
          <a:p>
            <a:pPr lvl="1"/>
            <a:r>
              <a:rPr lang="en-GB" sz="2400" dirty="0"/>
              <a:t>Better understanding of our shared responsibility for our children</a:t>
            </a:r>
          </a:p>
          <a:p>
            <a:pPr lvl="1"/>
            <a:r>
              <a:rPr lang="en-GB" sz="2400" dirty="0"/>
              <a:t>Better understanding of the positive impact of high levels of attendance</a:t>
            </a:r>
          </a:p>
          <a:p>
            <a:pPr lvl="1"/>
            <a:r>
              <a:rPr lang="en-GB" sz="2400" dirty="0"/>
              <a:t>Better understanding of the impact of homework on homelife</a:t>
            </a:r>
          </a:p>
          <a:p>
            <a:pPr lvl="1"/>
            <a:r>
              <a:rPr lang="en-GB" sz="2400" dirty="0"/>
              <a:t>Better understanding of the impact of growing up with modern day technology</a:t>
            </a:r>
          </a:p>
          <a:p>
            <a:pPr lvl="1"/>
            <a:r>
              <a:rPr lang="en-GB" sz="2400" dirty="0"/>
              <a:t>Better understand of the impact of behaviour in school and at home</a:t>
            </a:r>
          </a:p>
          <a:p>
            <a:pPr lvl="1"/>
            <a:r>
              <a:rPr lang="en-GB" sz="2400" dirty="0"/>
              <a:t>Better understanding of the ways we can communicate </a:t>
            </a:r>
            <a:endParaRPr lang="en-GB" dirty="0"/>
          </a:p>
          <a:p>
            <a:pPr marL="27432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98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7441-FE61-427D-87AC-EDE06B87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Shared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7D077-2684-42D5-BB94-989956386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Thank you for coming.</a:t>
            </a:r>
          </a:p>
          <a:p>
            <a:r>
              <a:rPr lang="en-GB" dirty="0"/>
              <a:t>The Early Years - The importance of the first five years </a:t>
            </a:r>
          </a:p>
          <a:p>
            <a:r>
              <a:rPr lang="en-GB" dirty="0"/>
              <a:t>Supporting the transition from pre-school to primary </a:t>
            </a:r>
          </a:p>
          <a:p>
            <a:r>
              <a:rPr lang="en-GB" dirty="0"/>
              <a:t>Focus on helping our children to grow and become more independent </a:t>
            </a:r>
          </a:p>
          <a:p>
            <a:r>
              <a:rPr lang="en-GB" dirty="0"/>
              <a:t>Enable our children to create meaningful connections to their wider world and to foster a love of learning. </a:t>
            </a:r>
          </a:p>
          <a:p>
            <a:r>
              <a:rPr lang="en-GB" dirty="0"/>
              <a:t>Prioritise the Prime areas to ensure strong foundations in development and learning.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34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6408-1080-482D-AC7B-5CD397E97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Characteristics of Effective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31C27-4346-4F93-9926-0BF427AA4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GB" dirty="0"/>
              <a:t>They focus on how children learn rather than the learning outcome.</a:t>
            </a:r>
          </a:p>
          <a:p>
            <a:pPr marL="0" indent="0" fontAlgn="base">
              <a:buNone/>
            </a:pPr>
            <a:r>
              <a:rPr lang="en-GB" b="1" dirty="0"/>
              <a:t>Playing and Exploring</a:t>
            </a:r>
          </a:p>
          <a:p>
            <a:pPr fontAlgn="base"/>
            <a:r>
              <a:rPr lang="en-GB" dirty="0"/>
              <a:t>Finding out and exploring</a:t>
            </a:r>
          </a:p>
          <a:p>
            <a:pPr fontAlgn="base"/>
            <a:r>
              <a:rPr lang="en-GB" dirty="0"/>
              <a:t>Using what they know in play</a:t>
            </a:r>
          </a:p>
          <a:p>
            <a:pPr marL="0" indent="0" fontAlgn="base">
              <a:buNone/>
            </a:pPr>
            <a:r>
              <a:rPr lang="en-GB" b="1" dirty="0"/>
              <a:t>Willing to have a go</a:t>
            </a:r>
          </a:p>
          <a:p>
            <a:pPr fontAlgn="base"/>
            <a:r>
              <a:rPr lang="en-GB" dirty="0"/>
              <a:t>Active learning </a:t>
            </a:r>
          </a:p>
          <a:p>
            <a:pPr fontAlgn="base"/>
            <a:r>
              <a:rPr lang="en-GB" dirty="0"/>
              <a:t>Being involved and concentrating </a:t>
            </a:r>
          </a:p>
          <a:p>
            <a:pPr fontAlgn="base"/>
            <a:r>
              <a:rPr lang="en-GB" dirty="0"/>
              <a:t>Keep on trying</a:t>
            </a:r>
          </a:p>
          <a:p>
            <a:pPr fontAlgn="base"/>
            <a:r>
              <a:rPr lang="en-GB" dirty="0"/>
              <a:t>Enjoying and achieving what they set out to do.</a:t>
            </a:r>
          </a:p>
          <a:p>
            <a:pPr marL="0" indent="0" fontAlgn="base">
              <a:buNone/>
            </a:pPr>
            <a:r>
              <a:rPr lang="en-GB" b="1" dirty="0"/>
              <a:t>Creating and Thinking Critically</a:t>
            </a:r>
            <a:endParaRPr lang="en-GB" dirty="0"/>
          </a:p>
          <a:p>
            <a:pPr fontAlgn="base"/>
            <a:r>
              <a:rPr lang="en-GB" dirty="0"/>
              <a:t>Having their own ideas</a:t>
            </a:r>
          </a:p>
          <a:p>
            <a:pPr fontAlgn="base"/>
            <a:r>
              <a:rPr lang="en-GB" dirty="0"/>
              <a:t>Using what they know to learn new things</a:t>
            </a:r>
          </a:p>
          <a:p>
            <a:pPr fontAlgn="base"/>
            <a:r>
              <a:rPr lang="en-GB" dirty="0"/>
              <a:t>Choosing ways to do things.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07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B5F-ECD1-46A8-9CCD-C49BE72C8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5BA3E9-8D6C-4A60-9200-BFBB084FA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703" b="18034"/>
          <a:stretch/>
        </p:blipFill>
        <p:spPr>
          <a:xfrm>
            <a:off x="1320800" y="1856509"/>
            <a:ext cx="8765309" cy="4292611"/>
          </a:xfrm>
        </p:spPr>
      </p:pic>
    </p:spTree>
    <p:extLst>
      <p:ext uri="{BB962C8B-B14F-4D97-AF65-F5344CB8AC3E}">
        <p14:creationId xmlns:p14="http://schemas.microsoft.com/office/powerpoint/2010/main" val="241536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6282-CA04-4487-9760-1C120ED3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9D370-71AA-49F1-9F55-FB212739A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Expected daily activities</a:t>
            </a:r>
          </a:p>
          <a:p>
            <a:r>
              <a:rPr lang="en-GB" dirty="0"/>
              <a:t>Reading with an adult using the Little </a:t>
            </a:r>
            <a:r>
              <a:rPr lang="en-GB" dirty="0" err="1"/>
              <a:t>Wandle</a:t>
            </a:r>
            <a:r>
              <a:rPr lang="en-GB" dirty="0"/>
              <a:t> reading book x4 week. When a child reads, there needs to be a comment recorded in their reading record.</a:t>
            </a:r>
          </a:p>
          <a:p>
            <a:r>
              <a:rPr lang="en-GB" dirty="0"/>
              <a:t>Being read to at home by an adult. We encourage parents to read to their child every day to model good quality reading. </a:t>
            </a:r>
          </a:p>
          <a:p>
            <a:pPr marL="0" indent="0">
              <a:buNone/>
            </a:pPr>
            <a:r>
              <a:rPr lang="en-GB" b="1" dirty="0"/>
              <a:t>Optional Homework </a:t>
            </a:r>
          </a:p>
          <a:p>
            <a:r>
              <a:rPr lang="en-GB" dirty="0"/>
              <a:t>A ‘Burger Menu’ of optional homework activities linked to the learning focus that term. This is sent out via email and can be found on the class webpage </a:t>
            </a:r>
          </a:p>
          <a:p>
            <a:pPr marL="0" indent="0">
              <a:buNone/>
            </a:pPr>
            <a:r>
              <a:rPr lang="en-GB" b="1" dirty="0"/>
              <a:t>Classroom Secrets </a:t>
            </a:r>
          </a:p>
          <a:p>
            <a:r>
              <a:rPr lang="en-GB" dirty="0"/>
              <a:t>Username and password can be found on the inside cover of your child’s reading record. These may be linked to phonics or mathematics and will be sent throughout the term. </a:t>
            </a:r>
          </a:p>
        </p:txBody>
      </p:sp>
    </p:spTree>
    <p:extLst>
      <p:ext uri="{BB962C8B-B14F-4D97-AF65-F5344CB8AC3E}">
        <p14:creationId xmlns:p14="http://schemas.microsoft.com/office/powerpoint/2010/main" val="79262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EDD02-FF3F-4DA3-AA0F-46C7118D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42594"/>
            <a:ext cx="2079523" cy="2786406"/>
          </a:xfrm>
        </p:spPr>
        <p:txBody>
          <a:bodyPr>
            <a:normAutofit/>
          </a:bodyPr>
          <a:lstStyle/>
          <a:p>
            <a:r>
              <a:rPr lang="en-GB" dirty="0"/>
              <a:t>Screen Time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CE7A39-24CE-4D97-9538-31EFF955D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6387" y="642594"/>
            <a:ext cx="8986684" cy="575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4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96BF-903E-4320-B4CC-6358A83C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 &amp; Respect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30885-D911-42BB-A022-4BAF50C95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National Picture</a:t>
            </a:r>
          </a:p>
          <a:p>
            <a:pPr marL="0" indent="0" fontAlgn="ctr">
              <a:buNone/>
            </a:pPr>
            <a:r>
              <a:rPr lang="en-GB" dirty="0"/>
              <a:t>Some trends in children's </a:t>
            </a:r>
            <a:r>
              <a:rPr lang="en-GB" dirty="0" err="1"/>
              <a:t>behavior</a:t>
            </a:r>
            <a:r>
              <a:rPr lang="en-GB" dirty="0"/>
              <a:t> in primary school include: </a:t>
            </a:r>
          </a:p>
          <a:p>
            <a:r>
              <a:rPr lang="en-GB" b="1" dirty="0"/>
              <a:t>Swearing</a:t>
            </a:r>
            <a:r>
              <a:rPr lang="en-GB" dirty="0"/>
              <a:t>: 97.47% of schools reported being sworn at</a:t>
            </a:r>
          </a:p>
          <a:p>
            <a:r>
              <a:rPr lang="en-GB" b="1" dirty="0"/>
              <a:t>Verbal threats</a:t>
            </a:r>
            <a:r>
              <a:rPr lang="en-GB" dirty="0"/>
              <a:t>: 80.61% of schools reported being verbally threatened</a:t>
            </a:r>
          </a:p>
          <a:p>
            <a:r>
              <a:rPr lang="en-GB" b="1" dirty="0"/>
              <a:t>Shoving</a:t>
            </a:r>
            <a:r>
              <a:rPr lang="en-GB" dirty="0"/>
              <a:t>: 40.34% of schools reported being shoved or barged</a:t>
            </a:r>
          </a:p>
          <a:p>
            <a:r>
              <a:rPr lang="en-GB" b="1" dirty="0"/>
              <a:t>Damage to property</a:t>
            </a:r>
            <a:r>
              <a:rPr lang="en-GB" dirty="0"/>
              <a:t>: 38.50% of schools reported damage to other property</a:t>
            </a:r>
          </a:p>
          <a:p>
            <a:r>
              <a:rPr lang="en-GB" b="1" dirty="0"/>
              <a:t>Theft</a:t>
            </a:r>
            <a:r>
              <a:rPr lang="en-GB" dirty="0"/>
              <a:t>: 35.46% of schools reported theft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have seen a real change here at Tarporley CE and experience an increase in line with the national picture. </a:t>
            </a:r>
          </a:p>
          <a:p>
            <a:pPr marL="0" indent="0">
              <a:buNone/>
            </a:pPr>
            <a:r>
              <a:rPr lang="en-GB" dirty="0"/>
              <a:t>Five golden rules – focusing on ‘respect everyone and everything’. </a:t>
            </a:r>
          </a:p>
          <a:p>
            <a:pPr marL="0" indent="0">
              <a:buNone/>
            </a:pPr>
            <a:r>
              <a:rPr lang="en-GB" dirty="0"/>
              <a:t>‘Big feelings’ – Connect, Acknowledge, Limit, Move. Reflect and reset. </a:t>
            </a:r>
          </a:p>
        </p:txBody>
      </p:sp>
    </p:spTree>
    <p:extLst>
      <p:ext uri="{BB962C8B-B14F-4D97-AF65-F5344CB8AC3E}">
        <p14:creationId xmlns:p14="http://schemas.microsoft.com/office/powerpoint/2010/main" val="215152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203E-0C45-4A56-BBDC-B6BDEC049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can do in EYFS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3DF40-D42F-4A85-B613-0FE3BAFAD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Talk, talk and more talk! – Explaining, discussing, questioning, stories, rhymes. </a:t>
            </a:r>
          </a:p>
          <a:p>
            <a:r>
              <a:rPr lang="en-GB" dirty="0"/>
              <a:t>Encouraging the correct pencil grip </a:t>
            </a:r>
          </a:p>
          <a:p>
            <a:r>
              <a:rPr lang="en-GB" dirty="0"/>
              <a:t>Sharing and enjoying books at home. Pop down to the local library to access free picture books. </a:t>
            </a:r>
          </a:p>
          <a:p>
            <a:r>
              <a:rPr lang="en-GB" dirty="0"/>
              <a:t>Mystery Reader </a:t>
            </a:r>
          </a:p>
          <a:p>
            <a:r>
              <a:rPr lang="en-GB" dirty="0"/>
              <a:t>Developing greater independence - tidying up, managing their own things, giving them responsibility </a:t>
            </a:r>
          </a:p>
          <a:p>
            <a:r>
              <a:rPr lang="en-GB" dirty="0"/>
              <a:t>Establishing a good routine </a:t>
            </a:r>
          </a:p>
          <a:p>
            <a:r>
              <a:rPr lang="en-GB" dirty="0"/>
              <a:t>The Outdoor classroom – developing gross motor skills </a:t>
            </a:r>
          </a:p>
          <a:p>
            <a:r>
              <a:rPr lang="en-GB" dirty="0"/>
              <a:t>Join the PTA!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3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b53c133-448a-4967-a07b-7ee4d98af87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7A75DE33C2F54CA330AF579D46705A" ma:contentTypeVersion="18" ma:contentTypeDescription="Create a new document." ma:contentTypeScope="" ma:versionID="4d81e652499a2b9287b4e8d562834e4e">
  <xsd:schema xmlns:xsd="http://www.w3.org/2001/XMLSchema" xmlns:xs="http://www.w3.org/2001/XMLSchema" xmlns:p="http://schemas.microsoft.com/office/2006/metadata/properties" xmlns:ns3="4b53c133-448a-4967-a07b-7ee4d98af87c" xmlns:ns4="5ed1c630-9123-4930-a882-2125dc81dae8" targetNamespace="http://schemas.microsoft.com/office/2006/metadata/properties" ma:root="true" ma:fieldsID="91019f5e8da88db5070ca39c47fab12d" ns3:_="" ns4:_="">
    <xsd:import namespace="4b53c133-448a-4967-a07b-7ee4d98af87c"/>
    <xsd:import namespace="5ed1c630-9123-4930-a882-2125dc81da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3c133-448a-4967-a07b-7ee4d98af8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1c630-9123-4930-a882-2125dc81da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AE603F-FFE6-433A-852E-6CCAF35971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D374AB-45B6-4A99-8143-36217E997D6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5ed1c630-9123-4930-a882-2125dc81dae8"/>
    <ds:schemaRef ds:uri="4b53c133-448a-4967-a07b-7ee4d98af87c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8A82A0-C550-4064-95B3-BAFE7EBFE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53c133-448a-4967-a07b-7ee4d98af87c"/>
    <ds:schemaRef ds:uri="5ed1c630-9123-4930-a882-2125dc81da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15100</TotalTime>
  <Words>742</Words>
  <Application>Microsoft Office PowerPoint</Application>
  <PresentationFormat>Widescreen</PresentationFormat>
  <Paragraphs>81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Garamond</vt:lpstr>
      <vt:lpstr>Savon</vt:lpstr>
      <vt:lpstr>Parent Partnership</vt:lpstr>
      <vt:lpstr>Working Together</vt:lpstr>
      <vt:lpstr>Our Shared Responsibility</vt:lpstr>
      <vt:lpstr>Characteristics of Effective Learning</vt:lpstr>
      <vt:lpstr>Attendance</vt:lpstr>
      <vt:lpstr>Homework</vt:lpstr>
      <vt:lpstr>Screen Time</vt:lpstr>
      <vt:lpstr>Behaviour &amp; Respect</vt:lpstr>
      <vt:lpstr>What you can do in EYFS</vt:lpstr>
      <vt:lpstr>Improving Communication Between Home and School </vt:lpstr>
      <vt:lpstr>PowerPoint Presentation</vt:lpstr>
      <vt:lpstr>Dates for the Spring Term!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Partnership</dc:title>
  <dc:creator>tarporleyce Head</dc:creator>
  <cp:lastModifiedBy>Kate Selwyn</cp:lastModifiedBy>
  <cp:revision>21</cp:revision>
  <dcterms:created xsi:type="dcterms:W3CDTF">2024-12-20T11:19:27Z</dcterms:created>
  <dcterms:modified xsi:type="dcterms:W3CDTF">2025-01-14T18:37:34Z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0x010100317A75DE33C2F54CA330AF579D46705A</vt:lpwstr>
  </property>
</Properties>
</file>