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13004800" cy="9753600"/>
  <p:notesSz cx="6797675" cy="9926638"/>
  <p:embeddedFontLst>
    <p:embeddedFont>
      <p:font typeface="Georgia" panose="02040502050405020303" pitchFamily="18" charset="0"/>
      <p:regular r:id="rId4"/>
      <p:bold r:id="rId5"/>
      <p:italic r:id="rId6"/>
      <p:boldItalic r:id="rId7"/>
    </p:embeddedFont>
    <p:embeddedFont>
      <p:font typeface="Helvetica Neue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642" y="8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1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457200" marR="0" lvl="1" indent="228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14400" marR="0" lvl="2" indent="457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marR="0" lvl="3" indent="685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828800" marR="0" lvl="4" indent="9144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286000" marR="0" lvl="5" indent="11430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743200" marR="0" lvl="6" indent="1371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200400" marR="0" lvl="7" indent="1600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3657600" marR="0" lvl="8" indent="1828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52024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1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8175" y="-36591"/>
            <a:ext cx="13041150" cy="982678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557137" y="9355210"/>
            <a:ext cx="1527324" cy="21257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© copyright Maze Media 2000</a:t>
            </a:r>
          </a:p>
        </p:txBody>
      </p:sp>
      <p:pic>
        <p:nvPicPr>
          <p:cNvPr id="8" name="Shape 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7599" y="9402278"/>
            <a:ext cx="801800" cy="11844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975359" y="2826736"/>
            <a:ext cx="11054080" cy="24971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1950719" y="5323839"/>
            <a:ext cx="9103360" cy="2898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545930" y="1852464"/>
            <a:ext cx="3005400" cy="259228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eorgia"/>
              <a:buNone/>
            </a:pPr>
            <a:r>
              <a:rPr lang="en-US" sz="2800" b="1" dirty="0">
                <a:latin typeface="Kinetic Letters" pitchFamily="50" charset="0"/>
                <a:ea typeface="Georgia"/>
                <a:cs typeface="Georgia"/>
                <a:sym typeface="Georgia"/>
              </a:rPr>
              <a:t>Option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 1:</a:t>
            </a:r>
            <a:r>
              <a:rPr lang="en-US" sz="3600" dirty="0">
                <a:latin typeface="Kinetic Letters" pitchFamily="50" charset="0"/>
                <a:ea typeface="Georgia"/>
                <a:cs typeface="Georgia"/>
                <a:sym typeface="Georgia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Learn to count forwards and backwards (to 20 but higher if you can!) Challenge yourself to start at numbers other than 1!</a:t>
            </a:r>
            <a:endParaRPr lang="en-US" sz="2000" dirty="0">
              <a:solidFill>
                <a:schemeClr val="tx1"/>
              </a:solidFill>
              <a:latin typeface="Kinetic Letters" pitchFamily="50" charset="0"/>
              <a:ea typeface="Georgia"/>
              <a:cs typeface="Georgia"/>
              <a:sym typeface="Georgia"/>
            </a:endParaRPr>
          </a:p>
          <a:p>
            <a:pPr>
              <a:buClr>
                <a:srgbClr val="000000"/>
              </a:buClr>
              <a:buSzPct val="25000"/>
            </a:pPr>
            <a:r>
              <a:rPr lang="en-US" sz="2800" b="1" dirty="0">
                <a:solidFill>
                  <a:schemeClr val="dk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Option 2: </a:t>
            </a:r>
            <a:r>
              <a:rPr lang="en-GB" sz="20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Make a Lego tower or model using two colours and ten bricks. How many of each colour did you use?</a:t>
            </a:r>
            <a:endParaRPr lang="en-US" sz="2000" dirty="0">
              <a:solidFill>
                <a:schemeClr val="tx1"/>
              </a:solidFill>
              <a:latin typeface="Kinetic Letters" pitchFamily="50" charset="0"/>
              <a:ea typeface="Georgia"/>
              <a:cs typeface="Georgia"/>
              <a:sym typeface="Georgia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eorgia"/>
              <a:buNone/>
            </a:pPr>
            <a:endParaRPr lang="en-US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384113" y="5020816"/>
            <a:ext cx="2846404" cy="90170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eorgia"/>
              <a:buNone/>
            </a:pPr>
            <a:r>
              <a:rPr lang="en-US" sz="2000" dirty="0">
                <a:latin typeface="Kinetic Letters" pitchFamily="50" charset="0"/>
                <a:ea typeface="Georgia"/>
                <a:cs typeface="Georgia"/>
                <a:sym typeface="Georgia"/>
              </a:rPr>
              <a:t>Paint a picture of your </a:t>
            </a:r>
            <a:r>
              <a:rPr lang="en-US" sz="2000" dirty="0" err="1">
                <a:latin typeface="Kinetic Letters" pitchFamily="50" charset="0"/>
                <a:ea typeface="Georgia"/>
                <a:cs typeface="Georgia"/>
                <a:sym typeface="Georgia"/>
              </a:rPr>
              <a:t>favourite</a:t>
            </a:r>
            <a:r>
              <a:rPr lang="en-US" sz="2000" dirty="0">
                <a:latin typeface="Kinetic Letters" pitchFamily="50" charset="0"/>
                <a:ea typeface="Georgia"/>
                <a:cs typeface="Georgia"/>
                <a:sym typeface="Georgia"/>
              </a:rPr>
              <a:t> spring flower and bring it to Show and Tell</a:t>
            </a:r>
          </a:p>
        </p:txBody>
      </p:sp>
      <p:sp>
        <p:nvSpPr>
          <p:cNvPr id="20" name="Shape 20"/>
          <p:cNvSpPr/>
          <p:nvPr/>
        </p:nvSpPr>
        <p:spPr>
          <a:xfrm>
            <a:off x="9331646" y="2392524"/>
            <a:ext cx="3127224" cy="439248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rgbClr val="FFFFFF"/>
              </a:buClr>
              <a:buSzPct val="25000"/>
            </a:pPr>
            <a:r>
              <a:rPr lang="en-US" sz="3200" b="1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 1: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Read your home reading books daily with an adult. 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3200" b="1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 2: 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Practice </a:t>
            </a:r>
            <a:r>
              <a:rPr lang="en-US" sz="2400" dirty="0" err="1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recognising</a:t>
            </a: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 and writing the sounds in your reading record. 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3200" b="1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 3: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  Read your class Friday Blog and choose one of the extra tasks. </a:t>
            </a: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4627405" y="7613104"/>
            <a:ext cx="4110351" cy="2140496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The Twits (Roald Dahl)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Yucky Worms  (Vivian French)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The Storm Whale (Benji Davies)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What the Ladybird Heard (Julia Donaldson)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Great Women Who Changed the World (Kate Pankhurst)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Stories For Boys Who Dare to be Different (Ben Brooks)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endParaRPr lang="en-US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420877" y="8007350"/>
            <a:ext cx="3973480" cy="1054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endParaRPr lang="en-US"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384113" y="7927268"/>
            <a:ext cx="4022170" cy="15121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br>
              <a:rPr lang="en-GB" sz="4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lang="en-GB" sz="1600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en-GB" sz="1600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Shrove Tuesday- Make pancakes with your family and write the recipe. 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en-GB" sz="2400" dirty="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Easter – Decorate hard boiled eggs- can you make </a:t>
            </a:r>
            <a:r>
              <a:rPr lang="en-GB" sz="240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a repeating pattern?</a:t>
            </a:r>
            <a:br>
              <a:rPr lang="en-GB" sz="3200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lang="en-US" sz="1600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chemeClr val="dk1"/>
              </a:buClr>
              <a:buSzPct val="25000"/>
            </a:pPr>
            <a:endParaRPr lang="en-GB" sz="1600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lang="en-GB"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330836" y="241300"/>
            <a:ext cx="12107100" cy="1035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 algn="ctr">
              <a:buClr>
                <a:srgbClr val="000000"/>
              </a:buClr>
              <a:buSzPct val="25000"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: Things you can do each week to support your child’s learning at home!</a:t>
            </a:r>
          </a:p>
          <a:p>
            <a:pPr lvl="0" algn="ctr">
              <a:buClr>
                <a:srgbClr val="000000"/>
              </a:buClr>
              <a:buSzPct val="25000"/>
            </a:pPr>
            <a:r>
              <a:rPr lang="en-US" sz="2400" b="1" dirty="0">
                <a:latin typeface="Kinetic Letters" pitchFamily="50" charset="0"/>
                <a:ea typeface="Georgia"/>
                <a:cs typeface="Georgia"/>
                <a:sym typeface="Georgia"/>
              </a:rPr>
              <a:t>Desserts (optional): </a:t>
            </a:r>
            <a:r>
              <a:rPr lang="en-US" sz="2400" dirty="0">
                <a:latin typeface="Kinetic Letters" pitchFamily="50" charset="0"/>
                <a:ea typeface="Georgia"/>
                <a:cs typeface="Georgia"/>
                <a:sym typeface="Georgia"/>
              </a:rPr>
              <a:t>A list of shared reading texts which are recommended for children in Reception….enjoy!</a:t>
            </a:r>
          </a:p>
          <a:p>
            <a:pPr lvl="0" algn="ctr">
              <a:buClr>
                <a:srgbClr val="000000"/>
              </a:buClr>
              <a:buSzPct val="25000"/>
            </a:pPr>
            <a:r>
              <a:rPr lang="en-US" sz="2400" b="1" dirty="0">
                <a:latin typeface="Kinetic Letters" pitchFamily="50" charset="0"/>
                <a:ea typeface="Georgia"/>
                <a:cs typeface="Georgia"/>
                <a:sym typeface="Georgia"/>
              </a:rPr>
              <a:t>Light Bites (optional): </a:t>
            </a:r>
            <a:r>
              <a:rPr lang="en-US" sz="2400" dirty="0">
                <a:latin typeface="Kinetic Letters" pitchFamily="50" charset="0"/>
                <a:ea typeface="Georgia"/>
                <a:cs typeface="Georgia"/>
                <a:sym typeface="Georgia"/>
              </a:rPr>
              <a:t>8 house points    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Sides and Extras (optional):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10 house points   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Special(optional):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15 house points </a:t>
            </a:r>
          </a:p>
        </p:txBody>
      </p:sp>
      <p:sp>
        <p:nvSpPr>
          <p:cNvPr id="10" name="Shape 23"/>
          <p:cNvSpPr/>
          <p:nvPr/>
        </p:nvSpPr>
        <p:spPr>
          <a:xfrm>
            <a:off x="8950671" y="7847756"/>
            <a:ext cx="3672409" cy="15121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br>
              <a:rPr lang="en-GB" sz="4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GB" sz="2400" dirty="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Make fat balls for the birds and feed them this winter- what birds can you see in your garden?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lang="en-GB"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270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Kinetic Letters</vt:lpstr>
      <vt:lpstr>Helvetica Neue</vt:lpstr>
      <vt:lpstr>Arial</vt:lpstr>
      <vt:lpstr>Georgia</vt:lpstr>
      <vt:lpstr>White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Nicholas</dc:creator>
  <cp:lastModifiedBy>Kate Selwyn</cp:lastModifiedBy>
  <cp:revision>22</cp:revision>
  <dcterms:modified xsi:type="dcterms:W3CDTF">2025-01-02T17:23:01Z</dcterms:modified>
</cp:coreProperties>
</file>