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9" r:id="rId1"/>
  </p:sldMasterIdLst>
  <p:notesMasterIdLst>
    <p:notesMasterId r:id="rId3"/>
  </p:notesMasterIdLst>
  <p:sldIdLst>
    <p:sldId id="256" r:id="rId2"/>
  </p:sldIdLst>
  <p:sldSz cx="13004800" cy="9753600"/>
  <p:notesSz cx="6797675" cy="9926638"/>
  <p:embeddedFontLst>
    <p:embeddedFont>
      <p:font typeface="Georgia" panose="02040502050405020303" pitchFamily="18" charset="0"/>
      <p:regular r:id="rId4"/>
      <p:bold r:id="rId5"/>
      <p:italic r:id="rId6"/>
      <p:boldItalic r:id="rId7"/>
    </p:embeddedFont>
    <p:embeddedFont>
      <p:font typeface="Helvetica Neue" panose="020B060402020202020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456" y="-360"/>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tableStyles" Target="tableStyles.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 name="Shape 4"/>
          <p:cNvSpPr txBox="1">
            <a:spLocks noGrp="1"/>
          </p:cNvSpPr>
          <p:nvPr>
            <p:ph type="body" idx="1"/>
          </p:nvPr>
        </p:nvSpPr>
        <p:spPr>
          <a:xfrm>
            <a:off x="906357" y="4715153"/>
            <a:ext cx="4984961" cy="4466987"/>
          </a:xfrm>
          <a:prstGeom prst="rect">
            <a:avLst/>
          </a:prstGeom>
          <a:noFill/>
          <a:ln>
            <a:noFill/>
          </a:ln>
        </p:spPr>
        <p:txBody>
          <a:bodyPr lIns="91425" tIns="91425" rIns="91425" bIns="91425" anchor="t" anchorCtr="0"/>
          <a:lstStyle>
            <a:lvl1pPr marL="0" marR="0" lvl="0" indent="0" algn="l" rtl="0">
              <a:lnSpc>
                <a:spcPct val="117999"/>
              </a:lnSpc>
              <a:spcBef>
                <a:spcPts val="0"/>
              </a:spcBef>
              <a:buNone/>
              <a:defRPr sz="2200" b="0" i="0" u="none" strike="noStrike" cap="none">
                <a:latin typeface="Helvetica Neue"/>
                <a:ea typeface="Helvetica Neue"/>
                <a:cs typeface="Helvetica Neue"/>
                <a:sym typeface="Helvetica Neue"/>
              </a:defRPr>
            </a:lvl1pPr>
            <a:lvl2pPr marL="457200" marR="0" lvl="1" indent="228600" algn="l" rtl="0">
              <a:lnSpc>
                <a:spcPct val="117999"/>
              </a:lnSpc>
              <a:spcBef>
                <a:spcPts val="0"/>
              </a:spcBef>
              <a:buNone/>
              <a:defRPr sz="2200" b="0" i="0" u="none" strike="noStrike" cap="none">
                <a:latin typeface="Helvetica Neue"/>
                <a:ea typeface="Helvetica Neue"/>
                <a:cs typeface="Helvetica Neue"/>
                <a:sym typeface="Helvetica Neue"/>
              </a:defRPr>
            </a:lvl2pPr>
            <a:lvl3pPr marL="914400" marR="0" lvl="2" indent="457200" algn="l" rtl="0">
              <a:lnSpc>
                <a:spcPct val="117999"/>
              </a:lnSpc>
              <a:spcBef>
                <a:spcPts val="0"/>
              </a:spcBef>
              <a:buNone/>
              <a:defRPr sz="2200" b="0" i="0" u="none" strike="noStrike" cap="none">
                <a:latin typeface="Helvetica Neue"/>
                <a:ea typeface="Helvetica Neue"/>
                <a:cs typeface="Helvetica Neue"/>
                <a:sym typeface="Helvetica Neue"/>
              </a:defRPr>
            </a:lvl3pPr>
            <a:lvl4pPr marL="1371600" marR="0" lvl="3" indent="685800" algn="l" rtl="0">
              <a:lnSpc>
                <a:spcPct val="117999"/>
              </a:lnSpc>
              <a:spcBef>
                <a:spcPts val="0"/>
              </a:spcBef>
              <a:buNone/>
              <a:defRPr sz="2200" b="0" i="0" u="none" strike="noStrike" cap="none">
                <a:latin typeface="Helvetica Neue"/>
                <a:ea typeface="Helvetica Neue"/>
                <a:cs typeface="Helvetica Neue"/>
                <a:sym typeface="Helvetica Neue"/>
              </a:defRPr>
            </a:lvl4pPr>
            <a:lvl5pPr marL="1828800" marR="0" lvl="4" indent="914400" algn="l" rtl="0">
              <a:lnSpc>
                <a:spcPct val="117999"/>
              </a:lnSpc>
              <a:spcBef>
                <a:spcPts val="0"/>
              </a:spcBef>
              <a:buNone/>
              <a:defRPr sz="2200" b="0" i="0" u="none" strike="noStrike" cap="none">
                <a:latin typeface="Helvetica Neue"/>
                <a:ea typeface="Helvetica Neue"/>
                <a:cs typeface="Helvetica Neue"/>
                <a:sym typeface="Helvetica Neue"/>
              </a:defRPr>
            </a:lvl5pPr>
            <a:lvl6pPr marL="2286000" marR="0" lvl="5" indent="1143000" algn="l" rtl="0">
              <a:lnSpc>
                <a:spcPct val="117999"/>
              </a:lnSpc>
              <a:spcBef>
                <a:spcPts val="0"/>
              </a:spcBef>
              <a:buNone/>
              <a:defRPr sz="2200" b="0" i="0" u="none" strike="noStrike" cap="none">
                <a:latin typeface="Helvetica Neue"/>
                <a:ea typeface="Helvetica Neue"/>
                <a:cs typeface="Helvetica Neue"/>
                <a:sym typeface="Helvetica Neue"/>
              </a:defRPr>
            </a:lvl6pPr>
            <a:lvl7pPr marL="2743200" marR="0" lvl="6" indent="1371600" algn="l" rtl="0">
              <a:lnSpc>
                <a:spcPct val="117999"/>
              </a:lnSpc>
              <a:spcBef>
                <a:spcPts val="0"/>
              </a:spcBef>
              <a:buNone/>
              <a:defRPr sz="2200" b="0" i="0" u="none" strike="noStrike" cap="none">
                <a:latin typeface="Helvetica Neue"/>
                <a:ea typeface="Helvetica Neue"/>
                <a:cs typeface="Helvetica Neue"/>
                <a:sym typeface="Helvetica Neue"/>
              </a:defRPr>
            </a:lvl7pPr>
            <a:lvl8pPr marL="3200400" marR="0" lvl="7" indent="1600200" algn="l" rtl="0">
              <a:lnSpc>
                <a:spcPct val="117999"/>
              </a:lnSpc>
              <a:spcBef>
                <a:spcPts val="0"/>
              </a:spcBef>
              <a:buNone/>
              <a:defRPr sz="2200" b="0" i="0" u="none" strike="noStrike" cap="none">
                <a:latin typeface="Helvetica Neue"/>
                <a:ea typeface="Helvetica Neue"/>
                <a:cs typeface="Helvetica Neue"/>
                <a:sym typeface="Helvetica Neue"/>
              </a:defRPr>
            </a:lvl8pPr>
            <a:lvl9pPr marL="3657600" marR="0" lvl="8" indent="1828800" algn="l" rtl="0">
              <a:lnSpc>
                <a:spcPct val="117999"/>
              </a:lnSpc>
              <a:spcBef>
                <a:spcPts val="0"/>
              </a:spcBef>
              <a:buNone/>
              <a:defRPr sz="2200" b="0" i="0" u="none" strike="noStrike" cap="none">
                <a:latin typeface="Helvetica Neue"/>
                <a:ea typeface="Helvetica Neue"/>
                <a:cs typeface="Helvetica Neue"/>
                <a:sym typeface="Helvetica Neue"/>
              </a:defRPr>
            </a:lvl9pPr>
          </a:lstStyle>
          <a:p>
            <a:endParaRPr/>
          </a:p>
        </p:txBody>
      </p:sp>
    </p:spTree>
    <p:extLst>
      <p:ext uri="{BB962C8B-B14F-4D97-AF65-F5344CB8AC3E}">
        <p14:creationId xmlns:p14="http://schemas.microsoft.com/office/powerpoint/2010/main" val="265520245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
        <p:cNvGrpSpPr/>
        <p:nvPr/>
      </p:nvGrpSpPr>
      <p:grpSpPr>
        <a:xfrm>
          <a:off x="0" y="0"/>
          <a:ext cx="0" cy="0"/>
          <a:chOff x="0" y="0"/>
          <a:chExt cx="0" cy="0"/>
        </a:xfrm>
      </p:grpSpPr>
      <p:sp>
        <p:nvSpPr>
          <p:cNvPr id="15" name="Shape 15"/>
          <p:cNvSpPr txBox="1">
            <a:spLocks noGrp="1"/>
          </p:cNvSpPr>
          <p:nvPr>
            <p:ph type="body" idx="1"/>
          </p:nvPr>
        </p:nvSpPr>
        <p:spPr>
          <a:xfrm>
            <a:off x="906357" y="4715153"/>
            <a:ext cx="4984961" cy="4466987"/>
          </a:xfrm>
          <a:prstGeom prst="rect">
            <a:avLst/>
          </a:prstGeom>
        </p:spPr>
        <p:txBody>
          <a:bodyPr lIns="91425" tIns="91425" rIns="91425" bIns="91425" anchor="t" anchorCtr="0">
            <a:noAutofit/>
          </a:bodyPr>
          <a:lstStyle/>
          <a:p>
            <a:pPr lvl="0">
              <a:spcBef>
                <a:spcPts val="0"/>
              </a:spcBef>
              <a:buNone/>
            </a:pPr>
            <a:endParaRPr/>
          </a:p>
        </p:txBody>
      </p:sp>
      <p:sp>
        <p:nvSpPr>
          <p:cNvPr id="16" name="Shape 16"/>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mp; Subtitle">
    <p:spTree>
      <p:nvGrpSpPr>
        <p:cNvPr id="1" name="Shape 12"/>
        <p:cNvGrpSpPr/>
        <p:nvPr/>
      </p:nvGrpSpPr>
      <p:grpSpPr>
        <a:xfrm>
          <a:off x="0" y="0"/>
          <a:ext cx="0" cy="0"/>
          <a:chOff x="0" y="0"/>
          <a:chExt cx="0" cy="0"/>
        </a:xfrm>
      </p:grpSpPr>
      <p:sp>
        <p:nvSpPr>
          <p:cNvPr id="13" name="Shape 13"/>
          <p:cNvSpPr txBox="1">
            <a:spLocks noGrp="1"/>
          </p:cNvSpPr>
          <p:nvPr>
            <p:ph type="sldNum" idx="12"/>
          </p:nvPr>
        </p:nvSpPr>
        <p:spPr>
          <a:xfrm>
            <a:off x="6311798" y="9251950"/>
            <a:ext cx="368504" cy="381000"/>
          </a:xfrm>
          <a:prstGeom prst="rect">
            <a:avLst/>
          </a:prstGeom>
          <a:noFill/>
          <a:ln>
            <a:noFill/>
          </a:ln>
        </p:spPr>
        <p:txBody>
          <a:bodyPr lIns="50800" tIns="50800" rIns="50800" bIns="50800" anchor="t" anchorCtr="0">
            <a:noAutofit/>
          </a:bodyPr>
          <a:lstStyle/>
          <a:p>
            <a:pPr marL="0" marR="0" lvl="0" indent="0" algn="ctr" rtl="0">
              <a:lnSpc>
                <a:spcPct val="100000"/>
              </a:lnSpc>
              <a:spcBef>
                <a:spcPts val="0"/>
              </a:spcBef>
              <a:spcAft>
                <a:spcPts val="0"/>
              </a:spcAft>
              <a:buClr>
                <a:srgbClr val="000000"/>
              </a:buClr>
              <a:buSzPct val="25000"/>
              <a:buFont typeface="Helvetica Neue"/>
              <a:buNone/>
            </a:pPr>
            <a:fld id="{00000000-1234-1234-1234-123412341234}" type="slidenum">
              <a:rPr lang="en-US" sz="1800" b="0" i="0" u="none" strike="noStrike" cap="none">
                <a:solidFill>
                  <a:srgbClr val="000000"/>
                </a:solidFill>
                <a:latin typeface="Helvetica Neue"/>
                <a:ea typeface="Helvetica Neue"/>
                <a:cs typeface="Helvetica Neue"/>
                <a:sym typeface="Helvetica Neue"/>
              </a:rPr>
              <a:t>‹#›</a:t>
            </a:fld>
            <a:endParaRPr lang="en-US" sz="1800" b="0" i="0" u="none" strike="noStrike" cap="none">
              <a:solidFill>
                <a:srgbClr val="000000"/>
              </a:solidFill>
              <a:latin typeface="Helvetica Neue"/>
              <a:ea typeface="Helvetica Neue"/>
              <a:cs typeface="Helvetica Neue"/>
              <a:sym typeface="Helvetica Neue"/>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pic>
        <p:nvPicPr>
          <p:cNvPr id="6" name="Shape 6"/>
          <p:cNvPicPr preferRelativeResize="0"/>
          <p:nvPr/>
        </p:nvPicPr>
        <p:blipFill rotWithShape="1">
          <a:blip r:embed="rId3">
            <a:alphaModFix/>
          </a:blip>
          <a:srcRect/>
          <a:stretch/>
        </p:blipFill>
        <p:spPr>
          <a:xfrm>
            <a:off x="-18175" y="-36591"/>
            <a:ext cx="13041150" cy="9826781"/>
          </a:xfrm>
          <a:prstGeom prst="rect">
            <a:avLst/>
          </a:prstGeom>
          <a:noFill/>
          <a:ln>
            <a:noFill/>
          </a:ln>
        </p:spPr>
      </p:pic>
      <p:sp>
        <p:nvSpPr>
          <p:cNvPr id="7" name="Shape 7"/>
          <p:cNvSpPr/>
          <p:nvPr/>
        </p:nvSpPr>
        <p:spPr>
          <a:xfrm>
            <a:off x="557137" y="9355210"/>
            <a:ext cx="1527324" cy="212577"/>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FFFF"/>
              </a:buClr>
              <a:buSzPct val="25000"/>
              <a:buFont typeface="Arial"/>
              <a:buNone/>
            </a:pPr>
            <a:r>
              <a:rPr lang="en-US" sz="800" b="1" i="0" u="none" strike="noStrike" cap="none">
                <a:solidFill>
                  <a:srgbClr val="FFFFFF"/>
                </a:solidFill>
                <a:latin typeface="Arial"/>
                <a:ea typeface="Arial"/>
                <a:cs typeface="Arial"/>
                <a:sym typeface="Arial"/>
              </a:rPr>
              <a:t>© copyright Maze Media 2000</a:t>
            </a:r>
          </a:p>
        </p:txBody>
      </p:sp>
      <p:pic>
        <p:nvPicPr>
          <p:cNvPr id="8" name="Shape 8"/>
          <p:cNvPicPr preferRelativeResize="0"/>
          <p:nvPr/>
        </p:nvPicPr>
        <p:blipFill rotWithShape="1">
          <a:blip r:embed="rId4">
            <a:alphaModFix/>
          </a:blip>
          <a:srcRect/>
          <a:stretch/>
        </p:blipFill>
        <p:spPr>
          <a:xfrm>
            <a:off x="11727599" y="9402278"/>
            <a:ext cx="801800" cy="118444"/>
          </a:xfrm>
          <a:prstGeom prst="rect">
            <a:avLst/>
          </a:prstGeom>
          <a:noFill/>
          <a:ln>
            <a:noFill/>
          </a:ln>
        </p:spPr>
      </p:pic>
      <p:sp>
        <p:nvSpPr>
          <p:cNvPr id="9" name="Shape 9"/>
          <p:cNvSpPr txBox="1">
            <a:spLocks noGrp="1"/>
          </p:cNvSpPr>
          <p:nvPr>
            <p:ph type="title"/>
          </p:nvPr>
        </p:nvSpPr>
        <p:spPr>
          <a:xfrm>
            <a:off x="975359" y="2826736"/>
            <a:ext cx="11054080" cy="2497102"/>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000000"/>
              </a:buClr>
              <a:buFont typeface="Helvetica Neue"/>
              <a:buNone/>
              <a:defRPr sz="8000" b="0" i="0" u="none" strike="noStrike" cap="none">
                <a:solidFill>
                  <a:srgbClr val="000000"/>
                </a:solidFill>
                <a:latin typeface="Helvetica Neue"/>
                <a:ea typeface="Helvetica Neue"/>
                <a:cs typeface="Helvetica Neue"/>
                <a:sym typeface="Helvetica Neue"/>
              </a:defRPr>
            </a:lvl1pPr>
            <a:lvl2pPr marL="0" marR="0" lvl="1" indent="0" algn="ctr" rtl="0">
              <a:lnSpc>
                <a:spcPct val="100000"/>
              </a:lnSpc>
              <a:spcBef>
                <a:spcPts val="0"/>
              </a:spcBef>
              <a:spcAft>
                <a:spcPts val="0"/>
              </a:spcAft>
              <a:buClr>
                <a:srgbClr val="000000"/>
              </a:buClr>
              <a:buFont typeface="Helvetica Neue"/>
              <a:buNone/>
              <a:defRPr sz="8000" b="0" i="0" u="none" strike="noStrike" cap="none">
                <a:solidFill>
                  <a:srgbClr val="000000"/>
                </a:solidFill>
                <a:latin typeface="Helvetica Neue"/>
                <a:ea typeface="Helvetica Neue"/>
                <a:cs typeface="Helvetica Neue"/>
                <a:sym typeface="Helvetica Neue"/>
              </a:defRPr>
            </a:lvl2pPr>
            <a:lvl3pPr marL="0" marR="0" lvl="2" indent="0" algn="ctr" rtl="0">
              <a:lnSpc>
                <a:spcPct val="100000"/>
              </a:lnSpc>
              <a:spcBef>
                <a:spcPts val="0"/>
              </a:spcBef>
              <a:spcAft>
                <a:spcPts val="0"/>
              </a:spcAft>
              <a:buClr>
                <a:srgbClr val="000000"/>
              </a:buClr>
              <a:buFont typeface="Helvetica Neue"/>
              <a:buNone/>
              <a:defRPr sz="8000" b="0" i="0" u="none" strike="noStrike" cap="none">
                <a:solidFill>
                  <a:srgbClr val="000000"/>
                </a:solidFill>
                <a:latin typeface="Helvetica Neue"/>
                <a:ea typeface="Helvetica Neue"/>
                <a:cs typeface="Helvetica Neue"/>
                <a:sym typeface="Helvetica Neue"/>
              </a:defRPr>
            </a:lvl3pPr>
            <a:lvl4pPr marL="0" marR="0" lvl="3" indent="0" algn="ctr" rtl="0">
              <a:lnSpc>
                <a:spcPct val="100000"/>
              </a:lnSpc>
              <a:spcBef>
                <a:spcPts val="0"/>
              </a:spcBef>
              <a:spcAft>
                <a:spcPts val="0"/>
              </a:spcAft>
              <a:buClr>
                <a:srgbClr val="000000"/>
              </a:buClr>
              <a:buFont typeface="Helvetica Neue"/>
              <a:buNone/>
              <a:defRPr sz="8000" b="0" i="0" u="none" strike="noStrike" cap="none">
                <a:solidFill>
                  <a:srgbClr val="000000"/>
                </a:solidFill>
                <a:latin typeface="Helvetica Neue"/>
                <a:ea typeface="Helvetica Neue"/>
                <a:cs typeface="Helvetica Neue"/>
                <a:sym typeface="Helvetica Neue"/>
              </a:defRPr>
            </a:lvl4pPr>
            <a:lvl5pPr marL="0" marR="0" lvl="4" indent="0" algn="ctr" rtl="0">
              <a:lnSpc>
                <a:spcPct val="100000"/>
              </a:lnSpc>
              <a:spcBef>
                <a:spcPts val="0"/>
              </a:spcBef>
              <a:spcAft>
                <a:spcPts val="0"/>
              </a:spcAft>
              <a:buClr>
                <a:srgbClr val="000000"/>
              </a:buClr>
              <a:buFont typeface="Helvetica Neue"/>
              <a:buNone/>
              <a:defRPr sz="8000" b="0" i="0" u="none" strike="noStrike" cap="none">
                <a:solidFill>
                  <a:srgbClr val="000000"/>
                </a:solidFill>
                <a:latin typeface="Helvetica Neue"/>
                <a:ea typeface="Helvetica Neue"/>
                <a:cs typeface="Helvetica Neue"/>
                <a:sym typeface="Helvetica Neue"/>
              </a:defRPr>
            </a:lvl5pPr>
            <a:lvl6pPr marL="0" marR="0" lvl="5" indent="0" algn="ctr" rtl="0">
              <a:lnSpc>
                <a:spcPct val="100000"/>
              </a:lnSpc>
              <a:spcBef>
                <a:spcPts val="0"/>
              </a:spcBef>
              <a:spcAft>
                <a:spcPts val="0"/>
              </a:spcAft>
              <a:buClr>
                <a:srgbClr val="000000"/>
              </a:buClr>
              <a:buFont typeface="Helvetica Neue"/>
              <a:buNone/>
              <a:defRPr sz="8000" b="0" i="0" u="none" strike="noStrike" cap="none">
                <a:solidFill>
                  <a:srgbClr val="000000"/>
                </a:solidFill>
                <a:latin typeface="Helvetica Neue"/>
                <a:ea typeface="Helvetica Neue"/>
                <a:cs typeface="Helvetica Neue"/>
                <a:sym typeface="Helvetica Neue"/>
              </a:defRPr>
            </a:lvl6pPr>
            <a:lvl7pPr marL="0" marR="0" lvl="6" indent="0" algn="ctr" rtl="0">
              <a:lnSpc>
                <a:spcPct val="100000"/>
              </a:lnSpc>
              <a:spcBef>
                <a:spcPts val="0"/>
              </a:spcBef>
              <a:spcAft>
                <a:spcPts val="0"/>
              </a:spcAft>
              <a:buClr>
                <a:srgbClr val="000000"/>
              </a:buClr>
              <a:buFont typeface="Helvetica Neue"/>
              <a:buNone/>
              <a:defRPr sz="8000" b="0" i="0" u="none" strike="noStrike" cap="none">
                <a:solidFill>
                  <a:srgbClr val="000000"/>
                </a:solidFill>
                <a:latin typeface="Helvetica Neue"/>
                <a:ea typeface="Helvetica Neue"/>
                <a:cs typeface="Helvetica Neue"/>
                <a:sym typeface="Helvetica Neue"/>
              </a:defRPr>
            </a:lvl7pPr>
            <a:lvl8pPr marL="0" marR="0" lvl="7" indent="0" algn="ctr" rtl="0">
              <a:lnSpc>
                <a:spcPct val="100000"/>
              </a:lnSpc>
              <a:spcBef>
                <a:spcPts val="0"/>
              </a:spcBef>
              <a:spcAft>
                <a:spcPts val="0"/>
              </a:spcAft>
              <a:buClr>
                <a:srgbClr val="000000"/>
              </a:buClr>
              <a:buFont typeface="Helvetica Neue"/>
              <a:buNone/>
              <a:defRPr sz="8000" b="0" i="0" u="none" strike="noStrike" cap="none">
                <a:solidFill>
                  <a:srgbClr val="000000"/>
                </a:solidFill>
                <a:latin typeface="Helvetica Neue"/>
                <a:ea typeface="Helvetica Neue"/>
                <a:cs typeface="Helvetica Neue"/>
                <a:sym typeface="Helvetica Neue"/>
              </a:defRPr>
            </a:lvl8pPr>
            <a:lvl9pPr marL="0" marR="0" lvl="8" indent="0" algn="ctr" rtl="0">
              <a:lnSpc>
                <a:spcPct val="100000"/>
              </a:lnSpc>
              <a:spcBef>
                <a:spcPts val="0"/>
              </a:spcBef>
              <a:spcAft>
                <a:spcPts val="0"/>
              </a:spcAft>
              <a:buClr>
                <a:srgbClr val="000000"/>
              </a:buClr>
              <a:buFont typeface="Helvetica Neue"/>
              <a:buNone/>
              <a:defRPr sz="8000" b="0" i="0" u="none" strike="noStrike" cap="none">
                <a:solidFill>
                  <a:srgbClr val="000000"/>
                </a:solidFill>
                <a:latin typeface="Helvetica Neue"/>
                <a:ea typeface="Helvetica Neue"/>
                <a:cs typeface="Helvetica Neue"/>
                <a:sym typeface="Helvetica Neue"/>
              </a:defRPr>
            </a:lvl9pPr>
          </a:lstStyle>
          <a:p>
            <a:endParaRPr/>
          </a:p>
        </p:txBody>
      </p:sp>
      <p:sp>
        <p:nvSpPr>
          <p:cNvPr id="10" name="Shape 10"/>
          <p:cNvSpPr txBox="1">
            <a:spLocks noGrp="1"/>
          </p:cNvSpPr>
          <p:nvPr>
            <p:ph type="body" idx="1"/>
          </p:nvPr>
        </p:nvSpPr>
        <p:spPr>
          <a:xfrm>
            <a:off x="1950719" y="5323839"/>
            <a:ext cx="9103360" cy="2898986"/>
          </a:xfrm>
          <a:prstGeom prst="rect">
            <a:avLst/>
          </a:prstGeom>
          <a:noFill/>
          <a:ln>
            <a:noFill/>
          </a:ln>
        </p:spPr>
        <p:txBody>
          <a:bodyPr lIns="91425" tIns="91425" rIns="91425" bIns="91425" anchor="ctr" anchorCtr="0"/>
          <a:lstStyle>
            <a:lvl1pPr marL="444500" marR="0" lvl="0" indent="-273050" algn="l" rtl="0">
              <a:lnSpc>
                <a:spcPct val="100000"/>
              </a:lnSpc>
              <a:spcBef>
                <a:spcPts val="4200"/>
              </a:spcBef>
              <a:spcAft>
                <a:spcPts val="0"/>
              </a:spcAft>
              <a:buClr>
                <a:srgbClr val="000000"/>
              </a:buClr>
              <a:buSzPct val="75000"/>
              <a:buFont typeface="Helvetica Neue"/>
              <a:buChar char="•"/>
              <a:defRPr sz="3600" b="0" i="0" u="none" strike="noStrike" cap="none">
                <a:solidFill>
                  <a:srgbClr val="000000"/>
                </a:solidFill>
                <a:latin typeface="Helvetica Neue"/>
                <a:ea typeface="Helvetica Neue"/>
                <a:cs typeface="Helvetica Neue"/>
                <a:sym typeface="Helvetica Neue"/>
              </a:defRPr>
            </a:lvl1pPr>
            <a:lvl2pPr marL="889000" marR="0" lvl="1" indent="-273050" algn="l" rtl="0">
              <a:lnSpc>
                <a:spcPct val="100000"/>
              </a:lnSpc>
              <a:spcBef>
                <a:spcPts val="4200"/>
              </a:spcBef>
              <a:spcAft>
                <a:spcPts val="0"/>
              </a:spcAft>
              <a:buClr>
                <a:srgbClr val="000000"/>
              </a:buClr>
              <a:buSzPct val="75000"/>
              <a:buFont typeface="Helvetica Neue"/>
              <a:buChar char="•"/>
              <a:defRPr sz="3600" b="0" i="0" u="none" strike="noStrike" cap="none">
                <a:solidFill>
                  <a:srgbClr val="000000"/>
                </a:solidFill>
                <a:latin typeface="Helvetica Neue"/>
                <a:ea typeface="Helvetica Neue"/>
                <a:cs typeface="Helvetica Neue"/>
                <a:sym typeface="Helvetica Neue"/>
              </a:defRPr>
            </a:lvl2pPr>
            <a:lvl3pPr marL="1333500" marR="0" lvl="2" indent="-273050" algn="l" rtl="0">
              <a:lnSpc>
                <a:spcPct val="100000"/>
              </a:lnSpc>
              <a:spcBef>
                <a:spcPts val="4200"/>
              </a:spcBef>
              <a:spcAft>
                <a:spcPts val="0"/>
              </a:spcAft>
              <a:buClr>
                <a:srgbClr val="000000"/>
              </a:buClr>
              <a:buSzPct val="75000"/>
              <a:buFont typeface="Helvetica Neue"/>
              <a:buChar char="•"/>
              <a:defRPr sz="3600" b="0" i="0" u="none" strike="noStrike" cap="none">
                <a:solidFill>
                  <a:srgbClr val="000000"/>
                </a:solidFill>
                <a:latin typeface="Helvetica Neue"/>
                <a:ea typeface="Helvetica Neue"/>
                <a:cs typeface="Helvetica Neue"/>
                <a:sym typeface="Helvetica Neue"/>
              </a:defRPr>
            </a:lvl3pPr>
            <a:lvl4pPr marL="1778000" marR="0" lvl="3" indent="-273050" algn="l" rtl="0">
              <a:lnSpc>
                <a:spcPct val="100000"/>
              </a:lnSpc>
              <a:spcBef>
                <a:spcPts val="4200"/>
              </a:spcBef>
              <a:spcAft>
                <a:spcPts val="0"/>
              </a:spcAft>
              <a:buClr>
                <a:srgbClr val="000000"/>
              </a:buClr>
              <a:buSzPct val="75000"/>
              <a:buFont typeface="Helvetica Neue"/>
              <a:buChar char="•"/>
              <a:defRPr sz="3600" b="0" i="0" u="none" strike="noStrike" cap="none">
                <a:solidFill>
                  <a:srgbClr val="000000"/>
                </a:solidFill>
                <a:latin typeface="Helvetica Neue"/>
                <a:ea typeface="Helvetica Neue"/>
                <a:cs typeface="Helvetica Neue"/>
                <a:sym typeface="Helvetica Neue"/>
              </a:defRPr>
            </a:lvl4pPr>
            <a:lvl5pPr marL="2222500" marR="0" lvl="4" indent="-273050" algn="l" rtl="0">
              <a:lnSpc>
                <a:spcPct val="100000"/>
              </a:lnSpc>
              <a:spcBef>
                <a:spcPts val="4200"/>
              </a:spcBef>
              <a:spcAft>
                <a:spcPts val="0"/>
              </a:spcAft>
              <a:buClr>
                <a:srgbClr val="000000"/>
              </a:buClr>
              <a:buSzPct val="75000"/>
              <a:buFont typeface="Helvetica Neue"/>
              <a:buChar char="•"/>
              <a:defRPr sz="3600" b="0" i="0" u="none" strike="noStrike" cap="none">
                <a:solidFill>
                  <a:srgbClr val="000000"/>
                </a:solidFill>
                <a:latin typeface="Helvetica Neue"/>
                <a:ea typeface="Helvetica Neue"/>
                <a:cs typeface="Helvetica Neue"/>
                <a:sym typeface="Helvetica Neue"/>
              </a:defRPr>
            </a:lvl5pPr>
            <a:lvl6pPr marL="2667000" marR="0" lvl="5" indent="-273050" algn="l" rtl="0">
              <a:lnSpc>
                <a:spcPct val="100000"/>
              </a:lnSpc>
              <a:spcBef>
                <a:spcPts val="4200"/>
              </a:spcBef>
              <a:spcAft>
                <a:spcPts val="0"/>
              </a:spcAft>
              <a:buClr>
                <a:srgbClr val="000000"/>
              </a:buClr>
              <a:buSzPct val="75000"/>
              <a:buFont typeface="Helvetica Neue"/>
              <a:buChar char="•"/>
              <a:defRPr sz="3600" b="0" i="0" u="none" strike="noStrike" cap="none">
                <a:solidFill>
                  <a:srgbClr val="000000"/>
                </a:solidFill>
                <a:latin typeface="Helvetica Neue"/>
                <a:ea typeface="Helvetica Neue"/>
                <a:cs typeface="Helvetica Neue"/>
                <a:sym typeface="Helvetica Neue"/>
              </a:defRPr>
            </a:lvl6pPr>
            <a:lvl7pPr marL="3111500" marR="0" lvl="6" indent="-273050" algn="l" rtl="0">
              <a:lnSpc>
                <a:spcPct val="100000"/>
              </a:lnSpc>
              <a:spcBef>
                <a:spcPts val="4200"/>
              </a:spcBef>
              <a:spcAft>
                <a:spcPts val="0"/>
              </a:spcAft>
              <a:buClr>
                <a:srgbClr val="000000"/>
              </a:buClr>
              <a:buSzPct val="75000"/>
              <a:buFont typeface="Helvetica Neue"/>
              <a:buChar char="•"/>
              <a:defRPr sz="3600" b="0" i="0" u="none" strike="noStrike" cap="none">
                <a:solidFill>
                  <a:srgbClr val="000000"/>
                </a:solidFill>
                <a:latin typeface="Helvetica Neue"/>
                <a:ea typeface="Helvetica Neue"/>
                <a:cs typeface="Helvetica Neue"/>
                <a:sym typeface="Helvetica Neue"/>
              </a:defRPr>
            </a:lvl7pPr>
            <a:lvl8pPr marL="3556000" marR="0" lvl="7" indent="-273050" algn="l" rtl="0">
              <a:lnSpc>
                <a:spcPct val="100000"/>
              </a:lnSpc>
              <a:spcBef>
                <a:spcPts val="4200"/>
              </a:spcBef>
              <a:spcAft>
                <a:spcPts val="0"/>
              </a:spcAft>
              <a:buClr>
                <a:srgbClr val="000000"/>
              </a:buClr>
              <a:buSzPct val="75000"/>
              <a:buFont typeface="Helvetica Neue"/>
              <a:buChar char="•"/>
              <a:defRPr sz="3600" b="0" i="0" u="none" strike="noStrike" cap="none">
                <a:solidFill>
                  <a:srgbClr val="000000"/>
                </a:solidFill>
                <a:latin typeface="Helvetica Neue"/>
                <a:ea typeface="Helvetica Neue"/>
                <a:cs typeface="Helvetica Neue"/>
                <a:sym typeface="Helvetica Neue"/>
              </a:defRPr>
            </a:lvl8pPr>
            <a:lvl9pPr marL="4000500" marR="0" lvl="8" indent="-273050" algn="l" rtl="0">
              <a:lnSpc>
                <a:spcPct val="100000"/>
              </a:lnSpc>
              <a:spcBef>
                <a:spcPts val="4200"/>
              </a:spcBef>
              <a:spcAft>
                <a:spcPts val="0"/>
              </a:spcAft>
              <a:buClr>
                <a:srgbClr val="000000"/>
              </a:buClr>
              <a:buSzPct val="75000"/>
              <a:buFont typeface="Helvetica Neue"/>
              <a:buChar char="•"/>
              <a:defRPr sz="3600" b="0" i="0" u="none" strike="noStrike" cap="none">
                <a:solidFill>
                  <a:srgbClr val="000000"/>
                </a:solidFill>
                <a:latin typeface="Helvetica Neue"/>
                <a:ea typeface="Helvetica Neue"/>
                <a:cs typeface="Helvetica Neue"/>
                <a:sym typeface="Helvetica Neue"/>
              </a:defRPr>
            </a:lvl9pPr>
          </a:lstStyle>
          <a:p>
            <a:endParaRPr/>
          </a:p>
        </p:txBody>
      </p:sp>
      <p:sp>
        <p:nvSpPr>
          <p:cNvPr id="11" name="Shape 11"/>
          <p:cNvSpPr txBox="1">
            <a:spLocks noGrp="1"/>
          </p:cNvSpPr>
          <p:nvPr>
            <p:ph type="sldNum" idx="12"/>
          </p:nvPr>
        </p:nvSpPr>
        <p:spPr>
          <a:xfrm>
            <a:off x="6311798" y="9251950"/>
            <a:ext cx="368504" cy="381000"/>
          </a:xfrm>
          <a:prstGeom prst="rect">
            <a:avLst/>
          </a:prstGeom>
          <a:noFill/>
          <a:ln>
            <a:noFill/>
          </a:ln>
        </p:spPr>
        <p:txBody>
          <a:bodyPr lIns="50800" tIns="50800" rIns="50800" bIns="50800" anchor="t" anchorCtr="0">
            <a:noAutofit/>
          </a:bodyPr>
          <a:lstStyle/>
          <a:p>
            <a:pPr marL="0" marR="0" lvl="0" indent="0" algn="ctr" rtl="0">
              <a:lnSpc>
                <a:spcPct val="100000"/>
              </a:lnSpc>
              <a:spcBef>
                <a:spcPts val="0"/>
              </a:spcBef>
              <a:spcAft>
                <a:spcPts val="0"/>
              </a:spcAft>
              <a:buClr>
                <a:srgbClr val="000000"/>
              </a:buClr>
              <a:buSzPct val="25000"/>
              <a:buFont typeface="Helvetica Neue"/>
              <a:buNone/>
            </a:pPr>
            <a:fld id="{00000000-1234-1234-1234-123412341234}" type="slidenum">
              <a:rPr lang="en-US" sz="1800" b="0" i="0" u="none" strike="noStrike" cap="none">
                <a:solidFill>
                  <a:srgbClr val="000000"/>
                </a:solidFill>
                <a:latin typeface="Helvetica Neue"/>
                <a:ea typeface="Helvetica Neue"/>
                <a:cs typeface="Helvetica Neue"/>
                <a:sym typeface="Helvetica Neue"/>
              </a:rPr>
              <a:t>‹#›</a:t>
            </a:fld>
            <a:endParaRPr lang="en-US" sz="1800" b="0" i="0" u="none" strike="noStrike" cap="none">
              <a:solidFill>
                <a:srgbClr val="000000"/>
              </a:solidFill>
              <a:latin typeface="Helvetica Neue"/>
              <a:ea typeface="Helvetica Neue"/>
              <a:cs typeface="Helvetica Neue"/>
              <a:sym typeface="Helvetica Neue"/>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7"/>
        <p:cNvGrpSpPr/>
        <p:nvPr/>
      </p:nvGrpSpPr>
      <p:grpSpPr>
        <a:xfrm>
          <a:off x="0" y="0"/>
          <a:ext cx="0" cy="0"/>
          <a:chOff x="0" y="0"/>
          <a:chExt cx="0" cy="0"/>
        </a:xfrm>
      </p:grpSpPr>
      <p:sp>
        <p:nvSpPr>
          <p:cNvPr id="18" name="Shape 18"/>
          <p:cNvSpPr/>
          <p:nvPr/>
        </p:nvSpPr>
        <p:spPr>
          <a:xfrm>
            <a:off x="545930" y="1852464"/>
            <a:ext cx="3005400" cy="2592288"/>
          </a:xfrm>
          <a:prstGeom prst="rect">
            <a:avLst/>
          </a:prstGeom>
          <a:noFill/>
          <a:ln>
            <a:noFill/>
          </a:ln>
        </p:spPr>
        <p:txBody>
          <a:bodyPr lIns="50800" tIns="50800" rIns="50800" bIns="50800" anchor="ctr" anchorCtr="0">
            <a:noAutofit/>
          </a:bodyPr>
          <a:lstStyle/>
          <a:p>
            <a:pPr marL="0" marR="0" lvl="0" indent="0" rtl="0">
              <a:lnSpc>
                <a:spcPct val="100000"/>
              </a:lnSpc>
              <a:spcBef>
                <a:spcPts val="0"/>
              </a:spcBef>
              <a:spcAft>
                <a:spcPts val="0"/>
              </a:spcAft>
              <a:buClr>
                <a:srgbClr val="000000"/>
              </a:buClr>
              <a:buSzPct val="25000"/>
              <a:buFont typeface="Georgia"/>
              <a:buNone/>
            </a:pPr>
            <a:r>
              <a:rPr lang="en-US" sz="2800" b="1" dirty="0">
                <a:latin typeface="Kinetic Letters" pitchFamily="50" charset="0"/>
                <a:ea typeface="Georgia"/>
                <a:cs typeface="Georgia"/>
                <a:sym typeface="Georgia"/>
              </a:rPr>
              <a:t>Option</a:t>
            </a:r>
            <a:r>
              <a:rPr lang="en-US" sz="2800" b="1" i="0" u="none" strike="noStrike" cap="none" dirty="0">
                <a:solidFill>
                  <a:srgbClr val="000000"/>
                </a:solidFill>
                <a:latin typeface="Kinetic Letters" pitchFamily="50" charset="0"/>
                <a:ea typeface="Georgia"/>
                <a:cs typeface="Georgia"/>
                <a:sym typeface="Georgia"/>
              </a:rPr>
              <a:t> 1:</a:t>
            </a:r>
            <a:r>
              <a:rPr lang="en-US" sz="3600" dirty="0">
                <a:latin typeface="Kinetic Letters" pitchFamily="50" charset="0"/>
                <a:ea typeface="Georgia"/>
                <a:cs typeface="Georgia"/>
                <a:sym typeface="Georgia"/>
              </a:rPr>
              <a:t> </a:t>
            </a:r>
            <a:r>
              <a:rPr lang="en-GB" sz="2000" dirty="0">
                <a:solidFill>
                  <a:schemeClr val="tx1"/>
                </a:solidFill>
                <a:latin typeface="Kinetic Letters" pitchFamily="50" charset="0"/>
                <a:ea typeface="Georgia"/>
                <a:cs typeface="Georgia"/>
                <a:sym typeface="Georgia"/>
              </a:rPr>
              <a:t>Choose your favourite fairy tale and rewrite it in your own words. You could make your own book!</a:t>
            </a:r>
            <a:endParaRPr lang="en-US" sz="2000" dirty="0">
              <a:solidFill>
                <a:schemeClr val="tx1"/>
              </a:solidFill>
              <a:latin typeface="Kinetic Letters" pitchFamily="50" charset="0"/>
              <a:ea typeface="Georgia"/>
              <a:cs typeface="Georgia"/>
              <a:sym typeface="Georgia"/>
            </a:endParaRPr>
          </a:p>
          <a:p>
            <a:pPr>
              <a:buClr>
                <a:srgbClr val="000000"/>
              </a:buClr>
              <a:buSzPct val="25000"/>
            </a:pPr>
            <a:r>
              <a:rPr lang="en-US" sz="2800" b="1" dirty="0">
                <a:solidFill>
                  <a:schemeClr val="dk1"/>
                </a:solidFill>
                <a:latin typeface="Kinetic Letters" pitchFamily="50" charset="0"/>
                <a:ea typeface="Georgia"/>
                <a:cs typeface="Georgia"/>
                <a:sym typeface="Georgia"/>
              </a:rPr>
              <a:t>Option 2: </a:t>
            </a:r>
            <a:r>
              <a:rPr lang="en-GB" sz="2000" dirty="0">
                <a:solidFill>
                  <a:schemeClr val="tx1"/>
                </a:solidFill>
                <a:latin typeface="Kinetic Letters" pitchFamily="50" charset="0"/>
                <a:ea typeface="Georgia"/>
                <a:cs typeface="Georgia"/>
                <a:sym typeface="Georgia"/>
              </a:rPr>
              <a:t>Learn your number bonds to 10 by heart (e.g. </a:t>
            </a:r>
            <a:r>
              <a:rPr lang="en-GB" sz="2000">
                <a:solidFill>
                  <a:schemeClr val="tx1"/>
                </a:solidFill>
                <a:latin typeface="Kinetic Letters" pitchFamily="50" charset="0"/>
                <a:ea typeface="Georgia"/>
                <a:cs typeface="Georgia"/>
                <a:sym typeface="Georgia"/>
              </a:rPr>
              <a:t>5+5, 6+4, 7+3, 8+2, 9+1, 10+0)</a:t>
            </a:r>
            <a:endParaRPr lang="en-US" sz="2000" dirty="0">
              <a:solidFill>
                <a:schemeClr val="tx1"/>
              </a:solidFill>
              <a:latin typeface="Kinetic Letters" pitchFamily="50" charset="0"/>
              <a:ea typeface="Georgia"/>
              <a:cs typeface="Georgia"/>
              <a:sym typeface="Georgia"/>
            </a:endParaRPr>
          </a:p>
          <a:p>
            <a:pPr marL="0" marR="0" lvl="0" indent="0" rtl="0">
              <a:lnSpc>
                <a:spcPct val="100000"/>
              </a:lnSpc>
              <a:spcBef>
                <a:spcPts val="0"/>
              </a:spcBef>
              <a:spcAft>
                <a:spcPts val="0"/>
              </a:spcAft>
              <a:buClr>
                <a:srgbClr val="000000"/>
              </a:buClr>
              <a:buSzPct val="25000"/>
              <a:buFont typeface="Georgia"/>
              <a:buNone/>
            </a:pPr>
            <a:endParaRPr lang="en-US" dirty="0">
              <a:solidFill>
                <a:schemeClr val="dk1"/>
              </a:solidFill>
              <a:latin typeface="Georgia"/>
              <a:ea typeface="Georgia"/>
              <a:cs typeface="Georgia"/>
              <a:sym typeface="Georgia"/>
            </a:endParaRPr>
          </a:p>
        </p:txBody>
      </p:sp>
      <p:sp>
        <p:nvSpPr>
          <p:cNvPr id="19" name="Shape 19"/>
          <p:cNvSpPr/>
          <p:nvPr/>
        </p:nvSpPr>
        <p:spPr>
          <a:xfrm>
            <a:off x="384113" y="5020816"/>
            <a:ext cx="2846404" cy="901701"/>
          </a:xfrm>
          <a:prstGeom prst="rect">
            <a:avLst/>
          </a:prstGeom>
          <a:noFill/>
          <a:ln>
            <a:noFill/>
          </a:ln>
        </p:spPr>
        <p:txBody>
          <a:bodyPr lIns="50800" tIns="50800" rIns="50800" bIns="50800" anchor="t" anchorCtr="0">
            <a:noAutofit/>
          </a:bodyPr>
          <a:lstStyle/>
          <a:p>
            <a:pPr marL="0" marR="0" lvl="0" indent="0" algn="ctr" rtl="0">
              <a:lnSpc>
                <a:spcPct val="100000"/>
              </a:lnSpc>
              <a:spcBef>
                <a:spcPts val="0"/>
              </a:spcBef>
              <a:spcAft>
                <a:spcPts val="0"/>
              </a:spcAft>
              <a:buClr>
                <a:srgbClr val="000000"/>
              </a:buClr>
              <a:buSzPct val="25000"/>
              <a:buFont typeface="Georgia"/>
              <a:buNone/>
            </a:pPr>
            <a:r>
              <a:rPr lang="en-US" sz="2000" dirty="0">
                <a:latin typeface="Kinetic Letters" pitchFamily="50" charset="0"/>
                <a:ea typeface="Georgia"/>
                <a:cs typeface="Georgia"/>
                <a:sym typeface="Georgia"/>
              </a:rPr>
              <a:t>Make a papier-mâché volcano that works! You can put your video or photos on Tapestry to show. </a:t>
            </a:r>
          </a:p>
        </p:txBody>
      </p:sp>
      <p:sp>
        <p:nvSpPr>
          <p:cNvPr id="20" name="Shape 20"/>
          <p:cNvSpPr/>
          <p:nvPr/>
        </p:nvSpPr>
        <p:spPr>
          <a:xfrm>
            <a:off x="9331646" y="2392524"/>
            <a:ext cx="3127224" cy="4392488"/>
          </a:xfrm>
          <a:prstGeom prst="rect">
            <a:avLst/>
          </a:prstGeom>
          <a:noFill/>
          <a:ln>
            <a:noFill/>
          </a:ln>
        </p:spPr>
        <p:txBody>
          <a:bodyPr lIns="50800" tIns="50800" rIns="50800" bIns="50800" anchor="ctr" anchorCtr="0">
            <a:noAutofit/>
          </a:bodyPr>
          <a:lstStyle/>
          <a:p>
            <a:pPr lvl="0">
              <a:buClr>
                <a:srgbClr val="FFFFFF"/>
              </a:buClr>
              <a:buSzPct val="25000"/>
            </a:pPr>
            <a:r>
              <a:rPr lang="en-US" sz="3200" b="1" dirty="0">
                <a:solidFill>
                  <a:schemeClr val="tx1"/>
                </a:solidFill>
                <a:latin typeface="Kinetic Letters" pitchFamily="50" charset="0"/>
                <a:ea typeface="Georgia"/>
                <a:cs typeface="Georgia"/>
                <a:sym typeface="Georgia"/>
              </a:rPr>
              <a:t>Main 1:</a:t>
            </a:r>
          </a:p>
          <a:p>
            <a:pPr lvl="0">
              <a:buClr>
                <a:srgbClr val="FFFFFF"/>
              </a:buClr>
              <a:buSzPct val="25000"/>
            </a:pPr>
            <a:r>
              <a:rPr lang="en-US" sz="2400" dirty="0">
                <a:solidFill>
                  <a:schemeClr val="tx1"/>
                </a:solidFill>
                <a:latin typeface="Kinetic Letters" pitchFamily="50" charset="0"/>
                <a:ea typeface="Georgia"/>
                <a:cs typeface="Georgia"/>
                <a:sym typeface="Georgia"/>
              </a:rPr>
              <a:t>Read your home reading books daily with an adult. </a:t>
            </a:r>
          </a:p>
          <a:p>
            <a:pPr lvl="0">
              <a:buClr>
                <a:srgbClr val="FFFFFF"/>
              </a:buClr>
              <a:buSzPct val="25000"/>
            </a:pPr>
            <a:r>
              <a:rPr lang="en-US" sz="3200" b="1" dirty="0">
                <a:solidFill>
                  <a:schemeClr val="tx1"/>
                </a:solidFill>
                <a:latin typeface="Kinetic Letters" pitchFamily="50" charset="0"/>
                <a:ea typeface="Georgia"/>
                <a:cs typeface="Georgia"/>
                <a:sym typeface="Georgia"/>
              </a:rPr>
              <a:t>Main 2: </a:t>
            </a:r>
          </a:p>
          <a:p>
            <a:pPr lvl="0">
              <a:buClr>
                <a:srgbClr val="FFFFFF"/>
              </a:buClr>
              <a:buSzPct val="25000"/>
            </a:pPr>
            <a:r>
              <a:rPr lang="en-US" sz="2400" dirty="0">
                <a:solidFill>
                  <a:schemeClr val="tx1"/>
                </a:solidFill>
                <a:latin typeface="Kinetic Letters" pitchFamily="50" charset="0"/>
                <a:ea typeface="Georgia"/>
                <a:cs typeface="Georgia"/>
                <a:sym typeface="Georgia"/>
              </a:rPr>
              <a:t>Practice </a:t>
            </a:r>
            <a:r>
              <a:rPr lang="en-US" sz="2400" dirty="0" err="1">
                <a:solidFill>
                  <a:schemeClr val="tx1"/>
                </a:solidFill>
                <a:latin typeface="Kinetic Letters" pitchFamily="50" charset="0"/>
                <a:ea typeface="Georgia"/>
                <a:cs typeface="Georgia"/>
                <a:sym typeface="Georgia"/>
              </a:rPr>
              <a:t>recognising</a:t>
            </a:r>
            <a:r>
              <a:rPr lang="en-US" sz="2400" dirty="0">
                <a:solidFill>
                  <a:schemeClr val="tx1"/>
                </a:solidFill>
                <a:latin typeface="Kinetic Letters" pitchFamily="50" charset="0"/>
                <a:ea typeface="Georgia"/>
                <a:cs typeface="Georgia"/>
                <a:sym typeface="Georgia"/>
              </a:rPr>
              <a:t> and writing the sounds in your reading record. </a:t>
            </a:r>
          </a:p>
          <a:p>
            <a:pPr lvl="0">
              <a:buClr>
                <a:srgbClr val="FFFFFF"/>
              </a:buClr>
              <a:buSzPct val="25000"/>
            </a:pPr>
            <a:r>
              <a:rPr lang="en-US" sz="3200" b="1" dirty="0">
                <a:solidFill>
                  <a:schemeClr val="tx1"/>
                </a:solidFill>
                <a:latin typeface="Kinetic Letters" pitchFamily="50" charset="0"/>
                <a:ea typeface="Georgia"/>
                <a:cs typeface="Georgia"/>
                <a:sym typeface="Georgia"/>
              </a:rPr>
              <a:t>Main 3:</a:t>
            </a:r>
          </a:p>
          <a:p>
            <a:pPr lvl="0">
              <a:buClr>
                <a:srgbClr val="FFFFFF"/>
              </a:buClr>
              <a:buSzPct val="25000"/>
            </a:pPr>
            <a:r>
              <a:rPr lang="en-US" sz="2400" dirty="0">
                <a:solidFill>
                  <a:schemeClr val="tx1"/>
                </a:solidFill>
                <a:latin typeface="Kinetic Letters" pitchFamily="50" charset="0"/>
                <a:ea typeface="Georgia"/>
                <a:cs typeface="Georgia"/>
                <a:sym typeface="Georgia"/>
              </a:rPr>
              <a:t>  Read your class Friday Blog and choose one of the extra tasks. </a:t>
            </a:r>
          </a:p>
          <a:p>
            <a:pPr lvl="0">
              <a:buClr>
                <a:srgbClr val="FFFFFF"/>
              </a:buClr>
              <a:buSzPct val="25000"/>
            </a:pPr>
            <a:endParaRPr lang="en-US" dirty="0">
              <a:solidFill>
                <a:schemeClr val="tx1"/>
              </a:solidFill>
              <a:latin typeface="Georgia"/>
              <a:ea typeface="Georgia"/>
              <a:cs typeface="Georgia"/>
              <a:sym typeface="Georgia"/>
            </a:endParaRPr>
          </a:p>
          <a:p>
            <a:pPr lvl="0">
              <a:buClr>
                <a:srgbClr val="FFFFFF"/>
              </a:buClr>
              <a:buSzPct val="25000"/>
            </a:pPr>
            <a:endParaRPr lang="en-US" dirty="0">
              <a:solidFill>
                <a:schemeClr val="tx1"/>
              </a:solidFill>
              <a:latin typeface="Georgia"/>
              <a:ea typeface="Georgia"/>
              <a:cs typeface="Georgia"/>
              <a:sym typeface="Georgia"/>
            </a:endParaRPr>
          </a:p>
          <a:p>
            <a:pPr lvl="0">
              <a:buClr>
                <a:srgbClr val="FFFFFF"/>
              </a:buClr>
              <a:buSzPct val="25000"/>
            </a:pPr>
            <a:endParaRPr lang="en-US" dirty="0">
              <a:solidFill>
                <a:schemeClr val="tx1"/>
              </a:solidFill>
              <a:latin typeface="Georgia"/>
              <a:ea typeface="Georgia"/>
              <a:cs typeface="Georgia"/>
              <a:sym typeface="Georgia"/>
            </a:endParaRPr>
          </a:p>
          <a:p>
            <a:pPr lvl="0">
              <a:buClr>
                <a:srgbClr val="FFFFFF"/>
              </a:buClr>
              <a:buSzPct val="25000"/>
            </a:pPr>
            <a:endParaRPr lang="en-US" dirty="0">
              <a:solidFill>
                <a:schemeClr val="tx1"/>
              </a:solidFill>
              <a:latin typeface="Georgia"/>
              <a:ea typeface="Georgia"/>
              <a:cs typeface="Georgia"/>
              <a:sym typeface="Georgia"/>
            </a:endParaRPr>
          </a:p>
          <a:p>
            <a:pPr lvl="0">
              <a:buClr>
                <a:srgbClr val="FFFFFF"/>
              </a:buClr>
              <a:buSzPct val="25000"/>
            </a:pPr>
            <a:endParaRPr lang="en-US" dirty="0">
              <a:solidFill>
                <a:schemeClr val="tx1"/>
              </a:solidFill>
              <a:latin typeface="Georgia"/>
              <a:ea typeface="Georgia"/>
              <a:cs typeface="Georgia"/>
              <a:sym typeface="Georgia"/>
            </a:endParaRPr>
          </a:p>
        </p:txBody>
      </p:sp>
      <p:sp>
        <p:nvSpPr>
          <p:cNvPr id="21" name="Shape 21"/>
          <p:cNvSpPr/>
          <p:nvPr/>
        </p:nvSpPr>
        <p:spPr>
          <a:xfrm>
            <a:off x="4627405" y="7613104"/>
            <a:ext cx="4110351" cy="2140496"/>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FFFF"/>
              </a:buClr>
              <a:buSzPct val="25000"/>
              <a:buFont typeface="Georgia"/>
              <a:buNone/>
            </a:pPr>
            <a:endParaRPr lang="en-US" sz="2000" dirty="0">
              <a:solidFill>
                <a:srgbClr val="FFFFFF"/>
              </a:solidFill>
              <a:latin typeface="Kinetic Letters" pitchFamily="50" charset="0"/>
              <a:ea typeface="Georgia"/>
              <a:cs typeface="Georgia"/>
              <a:sym typeface="Georgia"/>
            </a:endParaRPr>
          </a:p>
          <a:p>
            <a:pPr marL="0" marR="0" lvl="0" indent="0" algn="ctr" rtl="0">
              <a:lnSpc>
                <a:spcPct val="100000"/>
              </a:lnSpc>
              <a:spcBef>
                <a:spcPts val="0"/>
              </a:spcBef>
              <a:spcAft>
                <a:spcPts val="0"/>
              </a:spcAft>
              <a:buClr>
                <a:srgbClr val="FFFFFF"/>
              </a:buClr>
              <a:buSzPct val="25000"/>
              <a:buFont typeface="Georgia"/>
              <a:buNone/>
            </a:pPr>
            <a:r>
              <a:rPr lang="en-US" sz="2000" dirty="0">
                <a:solidFill>
                  <a:srgbClr val="FFFFFF"/>
                </a:solidFill>
                <a:latin typeface="Kinetic Letters" pitchFamily="50" charset="0"/>
                <a:ea typeface="Georgia"/>
                <a:cs typeface="Georgia"/>
                <a:sym typeface="Georgia"/>
              </a:rPr>
              <a:t>The Mega Magic Teacher Swap (Rochelle </a:t>
            </a:r>
            <a:r>
              <a:rPr lang="en-US" sz="2000" dirty="0" err="1">
                <a:solidFill>
                  <a:srgbClr val="FFFFFF"/>
                </a:solidFill>
                <a:latin typeface="Kinetic Letters" pitchFamily="50" charset="0"/>
                <a:ea typeface="Georgia"/>
                <a:cs typeface="Georgia"/>
                <a:sym typeface="Georgia"/>
              </a:rPr>
              <a:t>Humes</a:t>
            </a:r>
            <a:r>
              <a:rPr lang="en-US" sz="2000" dirty="0">
                <a:solidFill>
                  <a:srgbClr val="FFFFFF"/>
                </a:solidFill>
                <a:latin typeface="Kinetic Letters" pitchFamily="50" charset="0"/>
                <a:ea typeface="Georgia"/>
                <a:cs typeface="Georgia"/>
                <a:sym typeface="Georgia"/>
              </a:rPr>
              <a:t>)</a:t>
            </a:r>
          </a:p>
          <a:p>
            <a:pPr marL="0" marR="0" lvl="0" indent="0" algn="ctr" rtl="0">
              <a:lnSpc>
                <a:spcPct val="100000"/>
              </a:lnSpc>
              <a:spcBef>
                <a:spcPts val="0"/>
              </a:spcBef>
              <a:spcAft>
                <a:spcPts val="0"/>
              </a:spcAft>
              <a:buClr>
                <a:srgbClr val="FFFFFF"/>
              </a:buClr>
              <a:buSzPct val="25000"/>
              <a:buFont typeface="Georgia"/>
              <a:buNone/>
            </a:pPr>
            <a:r>
              <a:rPr lang="en-US" sz="2000" dirty="0">
                <a:solidFill>
                  <a:srgbClr val="FFFFFF"/>
                </a:solidFill>
                <a:latin typeface="Kinetic Letters" pitchFamily="50" charset="0"/>
                <a:ea typeface="Georgia"/>
                <a:cs typeface="Georgia"/>
                <a:sym typeface="Georgia"/>
              </a:rPr>
              <a:t>How Big is a Million? (Anna </a:t>
            </a:r>
            <a:r>
              <a:rPr lang="en-US" sz="2000" dirty="0" err="1">
                <a:solidFill>
                  <a:srgbClr val="FFFFFF"/>
                </a:solidFill>
                <a:latin typeface="Kinetic Letters" pitchFamily="50" charset="0"/>
                <a:ea typeface="Georgia"/>
                <a:cs typeface="Georgia"/>
                <a:sym typeface="Georgia"/>
              </a:rPr>
              <a:t>Milbourne</a:t>
            </a:r>
            <a:r>
              <a:rPr lang="en-US" sz="2000" dirty="0">
                <a:solidFill>
                  <a:srgbClr val="FFFFFF"/>
                </a:solidFill>
                <a:latin typeface="Kinetic Letters" pitchFamily="50" charset="0"/>
                <a:ea typeface="Georgia"/>
                <a:cs typeface="Georgia"/>
                <a:sym typeface="Georgia"/>
              </a:rPr>
              <a:t>)</a:t>
            </a:r>
          </a:p>
          <a:p>
            <a:pPr marL="0" marR="0" lvl="0" indent="0" algn="ctr" rtl="0">
              <a:lnSpc>
                <a:spcPct val="100000"/>
              </a:lnSpc>
              <a:spcBef>
                <a:spcPts val="0"/>
              </a:spcBef>
              <a:spcAft>
                <a:spcPts val="0"/>
              </a:spcAft>
              <a:buClr>
                <a:srgbClr val="FFFFFF"/>
              </a:buClr>
              <a:buSzPct val="25000"/>
              <a:buFont typeface="Georgia"/>
              <a:buNone/>
            </a:pPr>
            <a:r>
              <a:rPr lang="en-US" sz="2000" dirty="0">
                <a:solidFill>
                  <a:srgbClr val="FFFFFF"/>
                </a:solidFill>
                <a:latin typeface="Kinetic Letters" pitchFamily="50" charset="0"/>
                <a:ea typeface="Georgia"/>
                <a:cs typeface="Georgia"/>
                <a:sym typeface="Georgia"/>
              </a:rPr>
              <a:t>Billy and the Beast (Nadia Shireen)</a:t>
            </a:r>
          </a:p>
          <a:p>
            <a:pPr marL="0" marR="0" lvl="0" indent="0" algn="ctr" rtl="0">
              <a:lnSpc>
                <a:spcPct val="100000"/>
              </a:lnSpc>
              <a:spcBef>
                <a:spcPts val="0"/>
              </a:spcBef>
              <a:spcAft>
                <a:spcPts val="0"/>
              </a:spcAft>
              <a:buClr>
                <a:srgbClr val="FFFFFF"/>
              </a:buClr>
              <a:buSzPct val="25000"/>
              <a:buFont typeface="Georgia"/>
              <a:buNone/>
            </a:pPr>
            <a:r>
              <a:rPr lang="en-US" sz="2000" dirty="0">
                <a:solidFill>
                  <a:srgbClr val="FFFFFF"/>
                </a:solidFill>
                <a:latin typeface="Kinetic Letters" pitchFamily="50" charset="0"/>
                <a:ea typeface="Georgia"/>
                <a:cs typeface="Georgia"/>
                <a:sym typeface="Georgia"/>
              </a:rPr>
              <a:t>Dogger (Shirley Hughes)</a:t>
            </a:r>
          </a:p>
          <a:p>
            <a:pPr marL="0" marR="0" lvl="0" indent="0" algn="ctr" rtl="0">
              <a:lnSpc>
                <a:spcPct val="100000"/>
              </a:lnSpc>
              <a:spcBef>
                <a:spcPts val="0"/>
              </a:spcBef>
              <a:spcAft>
                <a:spcPts val="0"/>
              </a:spcAft>
              <a:buClr>
                <a:srgbClr val="FFFFFF"/>
              </a:buClr>
              <a:buSzPct val="25000"/>
              <a:buFont typeface="Georgia"/>
              <a:buNone/>
            </a:pPr>
            <a:r>
              <a:rPr lang="en-US" sz="2000" dirty="0">
                <a:solidFill>
                  <a:srgbClr val="FFFFFF"/>
                </a:solidFill>
                <a:latin typeface="Kinetic Letters" pitchFamily="50" charset="0"/>
                <a:ea typeface="Georgia"/>
                <a:cs typeface="Georgia"/>
                <a:sym typeface="Georgia"/>
              </a:rPr>
              <a:t>The Bear </a:t>
            </a:r>
            <a:r>
              <a:rPr lang="en-US" sz="2000" dirty="0" err="1">
                <a:solidFill>
                  <a:srgbClr val="FFFFFF"/>
                </a:solidFill>
                <a:latin typeface="Kinetic Letters" pitchFamily="50" charset="0"/>
                <a:ea typeface="Georgia"/>
                <a:cs typeface="Georgia"/>
                <a:sym typeface="Georgia"/>
              </a:rPr>
              <a:t>amd</a:t>
            </a:r>
            <a:r>
              <a:rPr lang="en-US" sz="2000" dirty="0">
                <a:solidFill>
                  <a:srgbClr val="FFFFFF"/>
                </a:solidFill>
                <a:latin typeface="Kinetic Letters" pitchFamily="50" charset="0"/>
                <a:ea typeface="Georgia"/>
                <a:cs typeface="Georgia"/>
                <a:sym typeface="Georgia"/>
              </a:rPr>
              <a:t> the Piano (David Litchfield)</a:t>
            </a:r>
          </a:p>
          <a:p>
            <a:pPr marL="0" marR="0" lvl="0" indent="0" algn="ctr" rtl="0">
              <a:lnSpc>
                <a:spcPct val="100000"/>
              </a:lnSpc>
              <a:spcBef>
                <a:spcPts val="0"/>
              </a:spcBef>
              <a:spcAft>
                <a:spcPts val="0"/>
              </a:spcAft>
              <a:buClr>
                <a:srgbClr val="FFFFFF"/>
              </a:buClr>
              <a:buSzPct val="25000"/>
              <a:buFont typeface="Georgia"/>
              <a:buNone/>
            </a:pPr>
            <a:r>
              <a:rPr lang="en-US" sz="2000" dirty="0">
                <a:solidFill>
                  <a:srgbClr val="FFFFFF"/>
                </a:solidFill>
                <a:latin typeface="Kinetic Letters" pitchFamily="50" charset="0"/>
                <a:ea typeface="Georgia"/>
                <a:cs typeface="Georgia"/>
                <a:sym typeface="Georgia"/>
              </a:rPr>
              <a:t>Under the Same Sky (Britta </a:t>
            </a:r>
            <a:r>
              <a:rPr lang="en-US" sz="2000" dirty="0" err="1">
                <a:solidFill>
                  <a:srgbClr val="FFFFFF"/>
                </a:solidFill>
                <a:latin typeface="Kinetic Letters" pitchFamily="50" charset="0"/>
                <a:ea typeface="Georgia"/>
                <a:cs typeface="Georgia"/>
                <a:sym typeface="Georgia"/>
              </a:rPr>
              <a:t>Teekentrup</a:t>
            </a:r>
            <a:r>
              <a:rPr lang="en-US" sz="2000" dirty="0">
                <a:solidFill>
                  <a:srgbClr val="FFFFFF"/>
                </a:solidFill>
                <a:latin typeface="Kinetic Letters" pitchFamily="50" charset="0"/>
                <a:ea typeface="Georgia"/>
                <a:cs typeface="Georgia"/>
                <a:sym typeface="Georgia"/>
              </a:rPr>
              <a:t>)</a:t>
            </a:r>
          </a:p>
          <a:p>
            <a:pPr marL="0" marR="0" lvl="0" indent="0" algn="ctr" rtl="0">
              <a:lnSpc>
                <a:spcPct val="100000"/>
              </a:lnSpc>
              <a:spcBef>
                <a:spcPts val="0"/>
              </a:spcBef>
              <a:spcAft>
                <a:spcPts val="0"/>
              </a:spcAft>
              <a:buClr>
                <a:srgbClr val="FFFFFF"/>
              </a:buClr>
              <a:buSzPct val="25000"/>
              <a:buFont typeface="Georgia"/>
              <a:buNone/>
            </a:pPr>
            <a:r>
              <a:rPr lang="en-US" sz="2000" dirty="0">
                <a:solidFill>
                  <a:srgbClr val="FFFFFF"/>
                </a:solidFill>
                <a:latin typeface="Kinetic Letters" pitchFamily="50" charset="0"/>
                <a:ea typeface="Georgia"/>
                <a:cs typeface="Georgia"/>
                <a:sym typeface="Georgia"/>
              </a:rPr>
              <a:t>Grandad’s Island (Benji Davies)</a:t>
            </a:r>
          </a:p>
          <a:p>
            <a:pPr marL="0" marR="0" lvl="0" indent="0" algn="ctr" rtl="0">
              <a:lnSpc>
                <a:spcPct val="100000"/>
              </a:lnSpc>
              <a:spcBef>
                <a:spcPts val="0"/>
              </a:spcBef>
              <a:spcAft>
                <a:spcPts val="0"/>
              </a:spcAft>
              <a:buClr>
                <a:srgbClr val="FFFFFF"/>
              </a:buClr>
              <a:buSzPct val="25000"/>
              <a:buFont typeface="Georgia"/>
              <a:buNone/>
            </a:pPr>
            <a:endParaRPr lang="en-US" sz="2000" dirty="0">
              <a:solidFill>
                <a:srgbClr val="FFFFFF"/>
              </a:solidFill>
              <a:latin typeface="Kinetic Letters" pitchFamily="50" charset="0"/>
              <a:ea typeface="Georgia"/>
              <a:cs typeface="Georgia"/>
              <a:sym typeface="Georgia"/>
            </a:endParaRPr>
          </a:p>
          <a:p>
            <a:pPr marL="0" marR="0" lvl="0" indent="0" algn="ctr" rtl="0">
              <a:lnSpc>
                <a:spcPct val="100000"/>
              </a:lnSpc>
              <a:spcBef>
                <a:spcPts val="0"/>
              </a:spcBef>
              <a:spcAft>
                <a:spcPts val="0"/>
              </a:spcAft>
              <a:buClr>
                <a:srgbClr val="FFFFFF"/>
              </a:buClr>
              <a:buSzPct val="25000"/>
              <a:buFont typeface="Georgia"/>
              <a:buNone/>
            </a:pPr>
            <a:endParaRPr lang="en-US" dirty="0">
              <a:solidFill>
                <a:srgbClr val="FFFFFF"/>
              </a:solidFill>
              <a:latin typeface="Georgia"/>
              <a:ea typeface="Georgia"/>
              <a:cs typeface="Georgia"/>
              <a:sym typeface="Georgia"/>
            </a:endParaRPr>
          </a:p>
        </p:txBody>
      </p:sp>
      <p:sp>
        <p:nvSpPr>
          <p:cNvPr id="22" name="Shape 22"/>
          <p:cNvSpPr/>
          <p:nvPr/>
        </p:nvSpPr>
        <p:spPr>
          <a:xfrm>
            <a:off x="420877" y="8007350"/>
            <a:ext cx="3973480" cy="1054100"/>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FFFF"/>
              </a:buClr>
              <a:buSzPct val="25000"/>
              <a:buFont typeface="Georgia"/>
              <a:buNone/>
            </a:pPr>
            <a:endParaRPr lang="en-US" sz="2200" dirty="0">
              <a:solidFill>
                <a:srgbClr val="FFFFFF"/>
              </a:solidFill>
              <a:latin typeface="Georgia"/>
              <a:ea typeface="Georgia"/>
              <a:cs typeface="Georgia"/>
              <a:sym typeface="Georgia"/>
            </a:endParaRPr>
          </a:p>
        </p:txBody>
      </p:sp>
      <p:sp>
        <p:nvSpPr>
          <p:cNvPr id="23" name="Shape 23"/>
          <p:cNvSpPr/>
          <p:nvPr/>
        </p:nvSpPr>
        <p:spPr>
          <a:xfrm>
            <a:off x="372187" y="7847756"/>
            <a:ext cx="4022170" cy="1739665"/>
          </a:xfrm>
          <a:prstGeom prst="rect">
            <a:avLst/>
          </a:prstGeom>
          <a:noFill/>
          <a:ln>
            <a:noFill/>
          </a:ln>
        </p:spPr>
        <p:txBody>
          <a:bodyPr lIns="50800" tIns="50800" rIns="50800" bIns="50800" anchor="ctr" anchorCtr="0">
            <a:noAutofit/>
          </a:bodyPr>
          <a:lstStyle/>
          <a:p>
            <a:pPr lvl="0">
              <a:buClr>
                <a:schemeClr val="dk1"/>
              </a:buClr>
              <a:buSzPct val="25000"/>
            </a:pPr>
            <a:br>
              <a:rPr lang="en-GB" sz="4400" dirty="0">
                <a:solidFill>
                  <a:schemeClr val="dk1"/>
                </a:solidFill>
                <a:latin typeface="Georgia"/>
                <a:ea typeface="Georgia"/>
                <a:cs typeface="Georgia"/>
                <a:sym typeface="Georgia"/>
              </a:rPr>
            </a:br>
            <a:endParaRPr lang="en-GB" sz="1600" dirty="0">
              <a:solidFill>
                <a:schemeClr val="bg1"/>
              </a:solidFill>
              <a:latin typeface="Georgia"/>
              <a:ea typeface="Georgia"/>
              <a:cs typeface="Georgia"/>
              <a:sym typeface="Georgia"/>
            </a:endParaRPr>
          </a:p>
          <a:p>
            <a:pPr lvl="0">
              <a:buClr>
                <a:schemeClr val="dk1"/>
              </a:buClr>
              <a:buSzPct val="25000"/>
            </a:pPr>
            <a:r>
              <a:rPr lang="en-GB" sz="2400" dirty="0">
                <a:solidFill>
                  <a:schemeClr val="bg1"/>
                </a:solidFill>
                <a:latin typeface="Kinetic Letters" pitchFamily="50" charset="0"/>
                <a:ea typeface="Georgia"/>
                <a:cs typeface="Georgia"/>
                <a:sym typeface="Georgia"/>
              </a:rPr>
              <a:t>The Paris 2024 Olympic Games is just around the corner! Find out about one of the countries taking part. Hold your own multicultural week and try different foods from around the world. </a:t>
            </a:r>
            <a:br>
              <a:rPr lang="en-GB" sz="3200" dirty="0">
                <a:solidFill>
                  <a:schemeClr val="bg1"/>
                </a:solidFill>
                <a:latin typeface="Georgia"/>
                <a:ea typeface="Georgia"/>
                <a:cs typeface="Georgia"/>
                <a:sym typeface="Georgia"/>
              </a:rPr>
            </a:br>
            <a:endParaRPr lang="en-US" sz="1600" dirty="0">
              <a:solidFill>
                <a:schemeClr val="bg1"/>
              </a:solidFill>
              <a:latin typeface="Georgia"/>
              <a:ea typeface="Georgia"/>
              <a:cs typeface="Georgia"/>
              <a:sym typeface="Georgia"/>
            </a:endParaRPr>
          </a:p>
          <a:p>
            <a:pPr lvl="0">
              <a:buClr>
                <a:schemeClr val="dk1"/>
              </a:buClr>
              <a:buSzPct val="25000"/>
            </a:pPr>
            <a:endParaRPr lang="en-GB" sz="1600" dirty="0">
              <a:solidFill>
                <a:schemeClr val="bg1"/>
              </a:solidFill>
              <a:latin typeface="Georgia"/>
              <a:ea typeface="Georgia"/>
              <a:cs typeface="Georgia"/>
              <a:sym typeface="Georgia"/>
            </a:endParaRPr>
          </a:p>
          <a:p>
            <a:pPr marL="0" marR="0" lvl="0" indent="0" algn="ctr" rtl="0">
              <a:lnSpc>
                <a:spcPct val="100000"/>
              </a:lnSpc>
              <a:spcBef>
                <a:spcPts val="0"/>
              </a:spcBef>
              <a:spcAft>
                <a:spcPts val="0"/>
              </a:spcAft>
              <a:buClr>
                <a:srgbClr val="FFFFFF"/>
              </a:buClr>
              <a:buFont typeface="Georgia"/>
              <a:buNone/>
            </a:pPr>
            <a:endParaRPr lang="en-GB" sz="2200" dirty="0">
              <a:solidFill>
                <a:srgbClr val="FFFFFF"/>
              </a:solidFill>
              <a:latin typeface="Georgia"/>
              <a:ea typeface="Georgia"/>
              <a:cs typeface="Georgia"/>
              <a:sym typeface="Georgia"/>
            </a:endParaRPr>
          </a:p>
          <a:p>
            <a:pPr marL="0" marR="0" lvl="0" indent="0" algn="ctr" rtl="0">
              <a:lnSpc>
                <a:spcPct val="100000"/>
              </a:lnSpc>
              <a:spcBef>
                <a:spcPts val="0"/>
              </a:spcBef>
              <a:spcAft>
                <a:spcPts val="0"/>
              </a:spcAft>
              <a:buClr>
                <a:srgbClr val="FFFFFF"/>
              </a:buClr>
              <a:buFont typeface="Georgia"/>
              <a:buNone/>
            </a:pPr>
            <a:endParaRPr sz="2200" dirty="0">
              <a:solidFill>
                <a:srgbClr val="FFFFFF"/>
              </a:solidFill>
              <a:latin typeface="Georgia"/>
              <a:ea typeface="Georgia"/>
              <a:cs typeface="Georgia"/>
              <a:sym typeface="Georgia"/>
            </a:endParaRPr>
          </a:p>
        </p:txBody>
      </p:sp>
      <p:sp>
        <p:nvSpPr>
          <p:cNvPr id="24" name="Shape 24"/>
          <p:cNvSpPr/>
          <p:nvPr/>
        </p:nvSpPr>
        <p:spPr>
          <a:xfrm>
            <a:off x="330836" y="241300"/>
            <a:ext cx="12107100" cy="1035100"/>
          </a:xfrm>
          <a:prstGeom prst="rect">
            <a:avLst/>
          </a:prstGeom>
          <a:noFill/>
          <a:ln>
            <a:noFill/>
          </a:ln>
        </p:spPr>
        <p:txBody>
          <a:bodyPr lIns="50800" tIns="50800" rIns="50800" bIns="50800" anchor="ctr" anchorCtr="0">
            <a:noAutofit/>
          </a:bodyPr>
          <a:lstStyle/>
          <a:p>
            <a:pPr lvl="0" algn="ctr">
              <a:buClr>
                <a:srgbClr val="000000"/>
              </a:buClr>
              <a:buSzPct val="25000"/>
            </a:pPr>
            <a:r>
              <a:rPr lang="en-US" sz="2400" b="1" i="0" u="none" strike="noStrike" cap="none" dirty="0">
                <a:solidFill>
                  <a:srgbClr val="000000"/>
                </a:solidFill>
                <a:latin typeface="Kinetic Letters" pitchFamily="50" charset="0"/>
                <a:ea typeface="Georgia"/>
                <a:cs typeface="Georgia"/>
                <a:sym typeface="Georgia"/>
              </a:rPr>
              <a:t>Mains</a:t>
            </a:r>
            <a:r>
              <a:rPr lang="en-US" sz="2400" b="0" i="0" u="none" strike="noStrike" cap="none" dirty="0">
                <a:solidFill>
                  <a:srgbClr val="000000"/>
                </a:solidFill>
                <a:latin typeface="Kinetic Letters" pitchFamily="50" charset="0"/>
                <a:ea typeface="Georgia"/>
                <a:cs typeface="Georgia"/>
                <a:sym typeface="Georgia"/>
              </a:rPr>
              <a:t>: Things you can do each week to support your child’s learning at home!</a:t>
            </a:r>
          </a:p>
          <a:p>
            <a:pPr lvl="0" algn="ctr">
              <a:buClr>
                <a:srgbClr val="000000"/>
              </a:buClr>
              <a:buSzPct val="25000"/>
            </a:pPr>
            <a:r>
              <a:rPr lang="en-US" sz="2400" b="1" dirty="0">
                <a:latin typeface="Kinetic Letters" pitchFamily="50" charset="0"/>
                <a:ea typeface="Georgia"/>
                <a:cs typeface="Georgia"/>
                <a:sym typeface="Georgia"/>
              </a:rPr>
              <a:t>Desserts (optional): </a:t>
            </a:r>
            <a:r>
              <a:rPr lang="en-US" sz="2400" dirty="0">
                <a:latin typeface="Kinetic Letters" pitchFamily="50" charset="0"/>
                <a:ea typeface="Georgia"/>
                <a:cs typeface="Georgia"/>
                <a:sym typeface="Georgia"/>
              </a:rPr>
              <a:t>A list of shared reading texts which are recommended for children in Reception….enjoy!</a:t>
            </a:r>
          </a:p>
          <a:p>
            <a:pPr lvl="0" algn="ctr">
              <a:buClr>
                <a:srgbClr val="000000"/>
              </a:buClr>
              <a:buSzPct val="25000"/>
            </a:pPr>
            <a:r>
              <a:rPr lang="en-US" sz="2400" b="1" dirty="0">
                <a:latin typeface="Kinetic Letters" pitchFamily="50" charset="0"/>
                <a:ea typeface="Georgia"/>
                <a:cs typeface="Georgia"/>
                <a:sym typeface="Georgia"/>
              </a:rPr>
              <a:t>Light Bites (optional): </a:t>
            </a:r>
            <a:r>
              <a:rPr lang="en-US" sz="2400" dirty="0">
                <a:latin typeface="Kinetic Letters" pitchFamily="50" charset="0"/>
                <a:ea typeface="Georgia"/>
                <a:cs typeface="Georgia"/>
                <a:sym typeface="Georgia"/>
              </a:rPr>
              <a:t>8 house points     </a:t>
            </a:r>
            <a:r>
              <a:rPr lang="en-US" sz="2400" b="1" i="0" u="none" strike="noStrike" cap="none" dirty="0">
                <a:solidFill>
                  <a:srgbClr val="000000"/>
                </a:solidFill>
                <a:latin typeface="Kinetic Letters" pitchFamily="50" charset="0"/>
                <a:ea typeface="Georgia"/>
                <a:cs typeface="Georgia"/>
                <a:sym typeface="Georgia"/>
              </a:rPr>
              <a:t>Sides and Extras (optional): </a:t>
            </a:r>
            <a:r>
              <a:rPr lang="en-US" sz="2400" b="0" i="0" u="none" strike="noStrike" cap="none" dirty="0">
                <a:solidFill>
                  <a:srgbClr val="000000"/>
                </a:solidFill>
                <a:latin typeface="Kinetic Letters" pitchFamily="50" charset="0"/>
                <a:ea typeface="Georgia"/>
                <a:cs typeface="Georgia"/>
                <a:sym typeface="Georgia"/>
              </a:rPr>
              <a:t>10 house points    </a:t>
            </a:r>
            <a:r>
              <a:rPr lang="en-US" sz="2400" b="1" i="0" u="none" strike="noStrike" cap="none" dirty="0">
                <a:solidFill>
                  <a:srgbClr val="000000"/>
                </a:solidFill>
                <a:latin typeface="Kinetic Letters" pitchFamily="50" charset="0"/>
                <a:ea typeface="Georgia"/>
                <a:cs typeface="Georgia"/>
                <a:sym typeface="Georgia"/>
              </a:rPr>
              <a:t>Special(optional): </a:t>
            </a:r>
            <a:r>
              <a:rPr lang="en-US" sz="2400" b="0" i="0" u="none" strike="noStrike" cap="none" dirty="0">
                <a:solidFill>
                  <a:srgbClr val="000000"/>
                </a:solidFill>
                <a:latin typeface="Kinetic Letters" pitchFamily="50" charset="0"/>
                <a:ea typeface="Georgia"/>
                <a:cs typeface="Georgia"/>
                <a:sym typeface="Georgia"/>
              </a:rPr>
              <a:t>15 house points </a:t>
            </a:r>
          </a:p>
        </p:txBody>
      </p:sp>
      <p:sp>
        <p:nvSpPr>
          <p:cNvPr id="10" name="Shape 23"/>
          <p:cNvSpPr/>
          <p:nvPr/>
        </p:nvSpPr>
        <p:spPr>
          <a:xfrm>
            <a:off x="8950671" y="7847756"/>
            <a:ext cx="3672409" cy="1512167"/>
          </a:xfrm>
          <a:prstGeom prst="rect">
            <a:avLst/>
          </a:prstGeom>
          <a:noFill/>
          <a:ln>
            <a:noFill/>
          </a:ln>
        </p:spPr>
        <p:txBody>
          <a:bodyPr lIns="50800" tIns="50800" rIns="50800" bIns="50800" anchor="ctr" anchorCtr="0">
            <a:noAutofit/>
          </a:bodyPr>
          <a:lstStyle/>
          <a:p>
            <a:pPr lvl="0">
              <a:buClr>
                <a:schemeClr val="dk1"/>
              </a:buClr>
              <a:buSzPct val="25000"/>
            </a:pPr>
            <a:br>
              <a:rPr lang="en-GB" sz="4400" dirty="0">
                <a:solidFill>
                  <a:schemeClr val="dk1"/>
                </a:solidFill>
                <a:latin typeface="Georgia"/>
                <a:ea typeface="Georgia"/>
                <a:cs typeface="Georgia"/>
                <a:sym typeface="Georgia"/>
              </a:rPr>
            </a:br>
            <a:r>
              <a:rPr lang="en-GB" sz="2400" dirty="0">
                <a:solidFill>
                  <a:schemeClr val="bg1"/>
                </a:solidFill>
                <a:latin typeface="Kinetic Letters" pitchFamily="50" charset="0"/>
                <a:ea typeface="Georgia"/>
                <a:cs typeface="Georgia"/>
                <a:sym typeface="Georgia"/>
              </a:rPr>
              <a:t>Use junk modelling to make a musical instrument. It can be something you hit, shake or pluck! What 3D shapes have you used?</a:t>
            </a:r>
          </a:p>
          <a:p>
            <a:pPr marL="0" marR="0" lvl="0" indent="0" algn="ctr" rtl="0">
              <a:lnSpc>
                <a:spcPct val="100000"/>
              </a:lnSpc>
              <a:spcBef>
                <a:spcPts val="0"/>
              </a:spcBef>
              <a:spcAft>
                <a:spcPts val="0"/>
              </a:spcAft>
              <a:buClr>
                <a:srgbClr val="FFFFFF"/>
              </a:buClr>
              <a:buFont typeface="Georgia"/>
              <a:buNone/>
            </a:pPr>
            <a:endParaRPr lang="en-GB" sz="2200" dirty="0">
              <a:solidFill>
                <a:srgbClr val="FFFFFF"/>
              </a:solidFill>
              <a:latin typeface="Georgia"/>
              <a:ea typeface="Georgia"/>
              <a:cs typeface="Georgia"/>
              <a:sym typeface="Georgia"/>
            </a:endParaRPr>
          </a:p>
          <a:p>
            <a:pPr marL="0" marR="0" lvl="0" indent="0" algn="ctr" rtl="0">
              <a:lnSpc>
                <a:spcPct val="100000"/>
              </a:lnSpc>
              <a:spcBef>
                <a:spcPts val="0"/>
              </a:spcBef>
              <a:spcAft>
                <a:spcPts val="0"/>
              </a:spcAft>
              <a:buClr>
                <a:srgbClr val="FFFFFF"/>
              </a:buClr>
              <a:buFont typeface="Georgia"/>
              <a:buNone/>
            </a:pPr>
            <a:endParaRPr sz="2200" dirty="0">
              <a:solidFill>
                <a:srgbClr val="FFFFFF"/>
              </a:solidFill>
              <a:latin typeface="Georgia"/>
              <a:ea typeface="Georgia"/>
              <a:cs typeface="Georgia"/>
              <a:sym typeface="Georgia"/>
            </a:endParaRPr>
          </a:p>
        </p:txBody>
      </p:sp>
    </p:spTree>
  </p:cSld>
  <p:clrMapOvr>
    <a:masterClrMapping/>
  </p:clrMapOvr>
  <p:transition spd="slow">
    <p:cut/>
  </p:transition>
</p:sld>
</file>

<file path=ppt/theme/theme1.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TotalTime>
  <Words>229</Words>
  <Application>Microsoft Office PowerPoint</Application>
  <PresentationFormat>Custom</PresentationFormat>
  <Paragraphs>27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Georgia</vt:lpstr>
      <vt:lpstr>Arial</vt:lpstr>
      <vt:lpstr>Helvetica Neue</vt:lpstr>
      <vt:lpstr>Kinetic Letters</vt:lpstr>
      <vt:lpstr>White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Nicholas</dc:creator>
  <cp:lastModifiedBy>Kate Selwyn</cp:lastModifiedBy>
  <cp:revision>26</cp:revision>
  <dcterms:modified xsi:type="dcterms:W3CDTF">2024-04-08T10:22:38Z</dcterms:modified>
</cp:coreProperties>
</file>