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3004800" cy="9753600"/>
  <p:notesSz cx="6797675" cy="9926638"/>
  <p:embeddedFontLst>
    <p:embeddedFont>
      <p:font typeface="Georgia" panose="02040502050405020303" pitchFamily="18" charset="0"/>
      <p:regular r:id="rId4"/>
      <p:bold r:id="rId5"/>
      <p:italic r:id="rId6"/>
      <p:boldItalic r:id="rId7"/>
    </p:embeddedFont>
    <p:embeddedFont>
      <p:font typeface="Helvetica Neue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528" y="6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457200" marR="0" lvl="1" indent="228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14400" marR="0" lvl="2" indent="457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685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28800" marR="0" lvl="4" indent="9144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286000" marR="0" lvl="5" indent="11430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743200" marR="0" lvl="6" indent="1371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200400" marR="0" lvl="7" indent="1600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3657600" marR="0" lvl="8" indent="1828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52024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75" y="-36591"/>
            <a:ext cx="13041150" cy="98267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557137" y="9355210"/>
            <a:ext cx="1527324" cy="21257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© copyright Maze Media 2000</a:t>
            </a:r>
          </a:p>
        </p:txBody>
      </p:sp>
      <p:pic>
        <p:nvPicPr>
          <p:cNvPr id="8" name="Shape 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7599" y="9402278"/>
            <a:ext cx="801800" cy="1184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975359" y="2826736"/>
            <a:ext cx="11054080" cy="24971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1950719" y="5323839"/>
            <a:ext cx="9103360" cy="2898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545930" y="1852464"/>
            <a:ext cx="3005400" cy="25922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800" b="1" dirty="0">
                <a:latin typeface="Kinetic Letters" pitchFamily="50" charset="0"/>
                <a:ea typeface="Georgia"/>
                <a:cs typeface="Georgia"/>
                <a:sym typeface="Georgia"/>
              </a:rPr>
              <a:t>Option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1:</a:t>
            </a:r>
            <a:r>
              <a:rPr lang="en-US" sz="3600" dirty="0">
                <a:latin typeface="Kinetic Letters" pitchFamily="50" charset="0"/>
                <a:ea typeface="Georgia"/>
                <a:cs typeface="Georgia"/>
                <a:sym typeface="Georgia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Hide numbers around the room (can be written on bits of paper). Can you find, name and order them? </a:t>
            </a:r>
            <a:endParaRPr lang="en-US" sz="2000" dirty="0">
              <a:solidFill>
                <a:schemeClr val="tx1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800" b="1" dirty="0">
                <a:solidFill>
                  <a:schemeClr val="dk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Option 2: </a:t>
            </a:r>
            <a:r>
              <a:rPr lang="en-US" sz="2000" dirty="0">
                <a:solidFill>
                  <a:schemeClr val="dk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Learn write your name using Kinetic Letters formation. First name then surname! </a:t>
            </a:r>
            <a:endParaRPr lang="en-US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384113" y="5020816"/>
            <a:ext cx="2846404" cy="9017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000" dirty="0">
                <a:latin typeface="Kinetic Letters" pitchFamily="50" charset="0"/>
                <a:ea typeface="Georgia"/>
                <a:cs typeface="Georgia"/>
                <a:sym typeface="Georgia"/>
              </a:rPr>
              <a:t>Practice a song or nursery rhyme at home and share it with the class in Show and Tell. </a:t>
            </a:r>
          </a:p>
        </p:txBody>
      </p:sp>
      <p:sp>
        <p:nvSpPr>
          <p:cNvPr id="20" name="Shape 20"/>
          <p:cNvSpPr/>
          <p:nvPr/>
        </p:nvSpPr>
        <p:spPr>
          <a:xfrm>
            <a:off x="9331646" y="2392524"/>
            <a:ext cx="3127224" cy="43924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1: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Read your home reading books daily with an adult.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2: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Practice </a:t>
            </a:r>
            <a:r>
              <a:rPr lang="en-US" sz="2400" dirty="0" err="1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recognising</a:t>
            </a: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and writing the sounds in your reading record.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3: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 Read your class Friday Blog and choose one of the extra tasks. </a:t>
            </a: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4623301" y="7847756"/>
            <a:ext cx="4110351" cy="2140496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Peace at Last (Jill Murphy)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Elmer (David McKee)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I Want My Potty! (Tony Ross)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Room on the Broom (Julia Donaldson)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Once Upon an Alphabet (Oliver Jeffers)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Winnie the Witch (Valerie Thomas)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The Jolly Christmas Postman (Allan </a:t>
            </a:r>
            <a:r>
              <a:rPr lang="en-US" sz="2000" dirty="0" err="1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Ahlberg</a:t>
            </a: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sz="2000" dirty="0">
              <a:solidFill>
                <a:srgbClr val="FFFFFF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420877" y="8007350"/>
            <a:ext cx="3973480" cy="1054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384113" y="7927268"/>
            <a:ext cx="4022170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en-GB" sz="16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Bonfire Night- Make a model rocket using recyclable materials.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Christmas – Draw a picture of a snowman using 2D shapes. Label your picture.</a:t>
            </a:r>
            <a:br>
              <a:rPr lang="en-GB" sz="32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US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330836" y="241300"/>
            <a:ext cx="12107100" cy="1035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 algn="ctr">
              <a:buClr>
                <a:srgbClr val="000000"/>
              </a:buClr>
              <a:buSzPct val="25000"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: Things you can do each week to support your child’s learning at home!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Desserts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A list of shared reading texts which are recommended for children in Reception….enjoy!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Light Bites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8 house points 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Sides and Extras 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10 house points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Special(optional):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15 house points </a:t>
            </a:r>
          </a:p>
        </p:txBody>
      </p:sp>
      <p:sp>
        <p:nvSpPr>
          <p:cNvPr id="10" name="Shape 23"/>
          <p:cNvSpPr/>
          <p:nvPr/>
        </p:nvSpPr>
        <p:spPr>
          <a:xfrm>
            <a:off x="8950671" y="7847756"/>
            <a:ext cx="3672409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Bake at home with your parents. Can you make a gingerbread man, some bread or even pumpkin soup?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218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Georgia</vt:lpstr>
      <vt:lpstr>Arial</vt:lpstr>
      <vt:lpstr>Kinetic Letters</vt:lpstr>
      <vt:lpstr>Helvetica Neue</vt:lpstr>
      <vt:lpstr>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Nicholas</dc:creator>
  <cp:lastModifiedBy>Emma Nicholas</cp:lastModifiedBy>
  <cp:revision>20</cp:revision>
  <dcterms:modified xsi:type="dcterms:W3CDTF">2022-05-26T16:13:31Z</dcterms:modified>
</cp:coreProperties>
</file>