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31"/>
  </p:notesMasterIdLst>
  <p:sldIdLst>
    <p:sldId id="271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3" r:id="rId3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250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626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382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537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957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779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3325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656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7447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934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746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97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52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7801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905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29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50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30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976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07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617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27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921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GB" alt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Autumn - Block 1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Value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are three ways of partitioning 27,650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27 thousands and 650 ones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27 thousands, 5 hundreds and 150 ones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27 thousands and 65 tens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Write three more ways.</a:t>
            </a:r>
          </a:p>
        </p:txBody>
      </p:sp>
    </p:spTree>
    <p:extLst>
      <p:ext uri="{BB962C8B-B14F-4D97-AF65-F5344CB8AC3E}">
        <p14:creationId xmlns:p14="http://schemas.microsoft.com/office/powerpoint/2010/main" val="2727892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Rosie counts forwards and backwards in 10s from 317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Circle the numbers Rosie will count.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 Rosie will not say the other numbers.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943797" y="2549940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427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196075" y="2549940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997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/>
              <p:cNvSpPr/>
              <p:nvPr/>
            </p:nvSpPr>
            <p:spPr>
              <a:xfrm>
                <a:off x="6448353" y="2552166"/>
                <a:ext cx="1656881" cy="661092"/>
              </a:xfrm>
              <a:prstGeom prst="roundRect">
                <a:avLst/>
              </a:prstGeom>
              <a:solidFill>
                <a:schemeClr val="accent2">
                  <a:alpha val="20000"/>
                </a:schemeClr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7</a:t>
                </a:r>
              </a:p>
            </p:txBody>
          </p:sp>
        </mc:Choice>
        <mc:Fallback xmlns="">
          <p:sp>
            <p:nvSpPr>
              <p:cNvPr id="7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353" y="2552166"/>
                <a:ext cx="1656881" cy="661092"/>
              </a:xfrm>
              <a:prstGeom prst="roundRect">
                <a:avLst/>
              </a:prstGeom>
              <a:blipFill>
                <a:blip r:embed="rId3"/>
                <a:stretch>
                  <a:fillRect b="-12500"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1943796" y="3505987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1,666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196075" y="3505987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3,210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448353" y="3505987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5,627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1943795" y="4462034"/>
                <a:ext cx="1656881" cy="661092"/>
              </a:xfrm>
              <a:prstGeom prst="roundRect">
                <a:avLst/>
              </a:prstGeom>
              <a:solidFill>
                <a:schemeClr val="accent2">
                  <a:alpha val="20000"/>
                </a:schemeClr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23</a:t>
                </a:r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795" y="4462034"/>
                <a:ext cx="1656881" cy="661092"/>
              </a:xfrm>
              <a:prstGeom prst="roundRect">
                <a:avLst/>
              </a:prstGeom>
              <a:blipFill>
                <a:blip r:embed="rId4"/>
                <a:stretch>
                  <a:fillRect b="-13393"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4196075" y="4462034"/>
            <a:ext cx="1656881" cy="66109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/>
              <p:cNvSpPr/>
              <p:nvPr/>
            </p:nvSpPr>
            <p:spPr>
              <a:xfrm>
                <a:off x="6448353" y="4462034"/>
                <a:ext cx="1656881" cy="661092"/>
              </a:xfrm>
              <a:prstGeom prst="roundRect">
                <a:avLst/>
              </a:prstGeom>
              <a:solidFill>
                <a:schemeClr val="accent2">
                  <a:alpha val="20000"/>
                </a:schemeClr>
              </a:solidFill>
              <a:ln w="25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3</a:t>
                </a:r>
              </a:p>
            </p:txBody>
          </p:sp>
        </mc:Choice>
        <mc:Fallback xmlns="">
          <p:sp>
            <p:nvSpPr>
              <p:cNvPr id="13" name="Rounded 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353" y="4462034"/>
                <a:ext cx="1656881" cy="661092"/>
              </a:xfrm>
              <a:prstGeom prst="roundRect">
                <a:avLst/>
              </a:prstGeom>
              <a:blipFill>
                <a:blip r:embed="rId5"/>
                <a:stretch>
                  <a:fillRect b="-13393"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9881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Place the digits cards 0 to 9 face down and select five of them.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Make the greatest number possible and the smallest number possible.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do you know which is the greatest or smallest?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20677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60906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01135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41364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81593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1256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61485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01714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943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0448" y="4551126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55098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Using the digit cards 0 to 9, create three different 5-digit numbers that fit the following clues: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digit in the hundreds column and the ones column have a difference of 2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digit in the hundreds column and the ten thousands column has a difference of 2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sum of all the digits totals 19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20677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60906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01135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41364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81593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1256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61485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01714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943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0448" y="5260812"/>
            <a:ext cx="640080" cy="82609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424151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Round 59,996 to the nearest 1,000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Round 59,996 to the nearest 10,000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do you notice about the answers?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think of three more numbers where the same thing could happen?</a:t>
            </a:r>
          </a:p>
        </p:txBody>
      </p:sp>
    </p:spTree>
    <p:extLst>
      <p:ext uri="{BB962C8B-B14F-4D97-AF65-F5344CB8AC3E}">
        <p14:creationId xmlns:p14="http://schemas.microsoft.com/office/powerpoint/2010/main" val="871652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Two 5-digit numbers have a difference of five.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they are both rounded to the nearest thousand, the difference is 1,000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the numbers be?</a:t>
            </a:r>
          </a:p>
        </p:txBody>
      </p:sp>
    </p:spTree>
    <p:extLst>
      <p:ext uri="{BB962C8B-B14F-4D97-AF65-F5344CB8AC3E}">
        <p14:creationId xmlns:p14="http://schemas.microsoft.com/office/powerpoint/2010/main" val="1189851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Describe the value of the digit 7 in each of the following numbers. 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do you know?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407,338</a:t>
            </a: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700,491</a:t>
            </a: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25,571</a:t>
            </a:r>
          </a:p>
        </p:txBody>
      </p:sp>
    </p:spTree>
    <p:extLst>
      <p:ext uri="{BB962C8B-B14F-4D97-AF65-F5344CB8AC3E}">
        <p14:creationId xmlns:p14="http://schemas.microsoft.com/office/powerpoint/2010/main" val="384504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bar models are showing a pattern.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Draw the next three.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Create your own pattern of bar models for a partner to continue.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565921"/>
              </p:ext>
            </p:extLst>
          </p:nvPr>
        </p:nvGraphicFramePr>
        <p:xfrm>
          <a:off x="2578402" y="1806970"/>
          <a:ext cx="524570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8564">
                  <a:extLst>
                    <a:ext uri="{9D8B030D-6E8A-4147-A177-3AD203B41FA5}">
                      <a16:colId xmlns:a16="http://schemas.microsoft.com/office/drawing/2014/main" val="116290043"/>
                    </a:ext>
                  </a:extLst>
                </a:gridCol>
                <a:gridCol w="1967138">
                  <a:extLst>
                    <a:ext uri="{9D8B030D-6E8A-4147-A177-3AD203B41FA5}">
                      <a16:colId xmlns:a16="http://schemas.microsoft.com/office/drawing/2014/main" val="24214405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25,000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15,000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81898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442725"/>
              </p:ext>
            </p:extLst>
          </p:nvPr>
        </p:nvGraphicFramePr>
        <p:xfrm>
          <a:off x="2578400" y="2957272"/>
          <a:ext cx="5245704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2852">
                  <a:extLst>
                    <a:ext uri="{9D8B030D-6E8A-4147-A177-3AD203B41FA5}">
                      <a16:colId xmlns:a16="http://schemas.microsoft.com/office/drawing/2014/main" val="116290043"/>
                    </a:ext>
                  </a:extLst>
                </a:gridCol>
                <a:gridCol w="2622852">
                  <a:extLst>
                    <a:ext uri="{9D8B030D-6E8A-4147-A177-3AD203B41FA5}">
                      <a16:colId xmlns:a16="http://schemas.microsoft.com/office/drawing/2014/main" val="3728528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20,000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20,000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8189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759407"/>
              </p:ext>
            </p:extLst>
          </p:nvPr>
        </p:nvGraphicFramePr>
        <p:xfrm>
          <a:off x="2578403" y="4135607"/>
          <a:ext cx="524570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7138">
                  <a:extLst>
                    <a:ext uri="{9D8B030D-6E8A-4147-A177-3AD203B41FA5}">
                      <a16:colId xmlns:a16="http://schemas.microsoft.com/office/drawing/2014/main" val="116290043"/>
                    </a:ext>
                  </a:extLst>
                </a:gridCol>
                <a:gridCol w="3278564">
                  <a:extLst>
                    <a:ext uri="{9D8B030D-6E8A-4147-A177-3AD203B41FA5}">
                      <a16:colId xmlns:a16="http://schemas.microsoft.com/office/drawing/2014/main" val="4029376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15,000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25,000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981898"/>
                  </a:ext>
                </a:extLst>
              </a:tr>
            </a:tbl>
          </a:graphicData>
        </a:graphic>
      </p:graphicFrame>
      <p:sp>
        <p:nvSpPr>
          <p:cNvPr id="8" name="Left Brace 7"/>
          <p:cNvSpPr/>
          <p:nvPr/>
        </p:nvSpPr>
        <p:spPr>
          <a:xfrm rot="5400000">
            <a:off x="5116210" y="-939849"/>
            <a:ext cx="170083" cy="5245704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0804" y="1104369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40,000</a:t>
            </a:r>
          </a:p>
        </p:txBody>
      </p:sp>
      <p:sp>
        <p:nvSpPr>
          <p:cNvPr id="10" name="Left Brace 9"/>
          <p:cNvSpPr/>
          <p:nvPr/>
        </p:nvSpPr>
        <p:spPr>
          <a:xfrm rot="5400000">
            <a:off x="5144585" y="217209"/>
            <a:ext cx="113332" cy="5245705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3596" y="2323492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40,000</a:t>
            </a:r>
          </a:p>
        </p:txBody>
      </p:sp>
      <p:sp>
        <p:nvSpPr>
          <p:cNvPr id="12" name="Left Brace 11"/>
          <p:cNvSpPr/>
          <p:nvPr/>
        </p:nvSpPr>
        <p:spPr>
          <a:xfrm rot="5400000">
            <a:off x="5117429" y="1396596"/>
            <a:ext cx="167640" cy="5245708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20803" y="3459765"/>
            <a:ext cx="1160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40,000</a:t>
            </a:r>
          </a:p>
        </p:txBody>
      </p:sp>
    </p:spTree>
    <p:extLst>
      <p:ext uri="{BB962C8B-B14F-4D97-AF65-F5344CB8AC3E}">
        <p14:creationId xmlns:p14="http://schemas.microsoft.com/office/powerpoint/2010/main" val="1582349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writes the first five numbers of a sequence.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They are: 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3,666,  4,666,  5,666,  6,666,  7,666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                                                 </a:t>
            </a: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											 Amir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Is he correct?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why.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430" y="3298390"/>
            <a:ext cx="1720107" cy="1256258"/>
          </a:xfrm>
          <a:prstGeom prst="rect">
            <a:avLst/>
          </a:prstGeom>
        </p:spPr>
      </p:pic>
      <p:sp>
        <p:nvSpPr>
          <p:cNvPr id="15" name="Rounded Rectangular Callout 14"/>
          <p:cNvSpPr/>
          <p:nvPr/>
        </p:nvSpPr>
        <p:spPr>
          <a:xfrm>
            <a:off x="1670192" y="3298390"/>
            <a:ext cx="4357597" cy="1778723"/>
          </a:xfrm>
          <a:prstGeom prst="wedgeRoundRectCallout">
            <a:avLst>
              <a:gd name="adj1" fmla="val 68110"/>
              <a:gd name="adj2" fmla="val 9400"/>
              <a:gd name="adj3" fmla="val 16667"/>
            </a:avLst>
          </a:prstGeom>
          <a:solidFill>
            <a:schemeClr val="accent5">
              <a:alpha val="2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The 10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term will be 15,322 because I will double the 5</a:t>
            </a:r>
            <a:r>
              <a:rPr kumimoji="0" lang="en-GB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th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 term.</a:t>
            </a:r>
          </a:p>
        </p:txBody>
      </p:sp>
    </p:spTree>
    <p:extLst>
      <p:ext uri="{BB962C8B-B14F-4D97-AF65-F5344CB8AC3E}">
        <p14:creationId xmlns:p14="http://schemas.microsoft.com/office/powerpoint/2010/main" val="2294180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Mo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Rosie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Jack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Who has made a mistake?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Identify anyone who has made a mistake and explain how you know.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117" y="647495"/>
            <a:ext cx="1623271" cy="1185537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372088" y="547930"/>
            <a:ext cx="5196663" cy="894748"/>
          </a:xfrm>
          <a:prstGeom prst="wedgeRoundRectCallout">
            <a:avLst>
              <a:gd name="adj1" fmla="val 71146"/>
              <a:gd name="adj2" fmla="val 60163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am counting up in 10s from 184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will include 224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54" y="1203529"/>
            <a:ext cx="1618668" cy="2287022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2662165" y="2165839"/>
            <a:ext cx="5802923" cy="962899"/>
          </a:xfrm>
          <a:prstGeom prst="wedgeRoundRectCallout">
            <a:avLst>
              <a:gd name="adj1" fmla="val -60424"/>
              <a:gd name="adj2" fmla="val 4601"/>
              <a:gd name="adj3" fmla="val 16667"/>
            </a:avLst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am counting up in 100s from 604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will include 1,040</a:t>
            </a:r>
          </a:p>
        </p:txBody>
      </p:sp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250" y="3173441"/>
            <a:ext cx="1419403" cy="1036643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>
          <a:xfrm>
            <a:off x="913607" y="3761192"/>
            <a:ext cx="5707410" cy="1008721"/>
          </a:xfrm>
          <a:prstGeom prst="wedgeRoundRectCallout">
            <a:avLst>
              <a:gd name="adj1" fmla="val 71545"/>
              <a:gd name="adj2" fmla="val -11854"/>
              <a:gd name="adj3" fmla="val 16667"/>
            </a:avLst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am counting up in 1,000s from 13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will include 130,000</a:t>
            </a:r>
          </a:p>
        </p:txBody>
      </p:sp>
    </p:spTree>
    <p:extLst>
      <p:ext uri="{BB962C8B-B14F-4D97-AF65-F5344CB8AC3E}">
        <p14:creationId xmlns:p14="http://schemas.microsoft.com/office/powerpoint/2010/main" val="4260291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Dora has made five numbers, using the digits 1, 2, 3, 4</a:t>
            </a:r>
          </a:p>
          <a:p>
            <a:pPr lvl="0">
              <a:defRPr/>
            </a:pP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She has changed each number into a letter.</a:t>
            </a:r>
          </a:p>
          <a:p>
            <a:pPr lvl="0">
              <a:defRPr/>
            </a:pP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 numbers are </a:t>
            </a:r>
          </a:p>
          <a:p>
            <a:pPr lvl="0">
              <a:defRPr/>
            </a:pP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aabcd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acdbc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dcaba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cdadc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bdaab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are three clues to work out her numbers:</a:t>
            </a:r>
          </a:p>
          <a:p>
            <a:pPr lvl="0">
              <a:defRPr/>
            </a:pP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first number in her list is the greatest number.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digits in the fourth number total 12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third number in the list is the smallest number.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698" y="517878"/>
            <a:ext cx="891801" cy="893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469" y="718695"/>
            <a:ext cx="166268" cy="2461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084" y="1681852"/>
            <a:ext cx="190020" cy="9565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8698" y="1681852"/>
            <a:ext cx="1189788" cy="11725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578" y="3534696"/>
            <a:ext cx="1019051" cy="9939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48" y="3534697"/>
            <a:ext cx="1019051" cy="993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578" y="4602087"/>
            <a:ext cx="1019051" cy="9939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9435" y="4602087"/>
            <a:ext cx="1019051" cy="9939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578" y="5652815"/>
            <a:ext cx="1023909" cy="99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missing number is an odd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rounded to the nearest 10,000 it is 440,000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sum of the digits is 23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Greatest			     								   Smallest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the number be?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find three possibilities?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113413" y="3200887"/>
            <a:ext cx="2228460" cy="759034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475,000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493509" y="3200887"/>
            <a:ext cx="2228460" cy="759034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407,500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803461" y="3200887"/>
            <a:ext cx="2228460" cy="759034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01947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are four number cards.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Four children take one each and say a clue.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Which card did each child have?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17374" y="1246762"/>
            <a:ext cx="1738270" cy="742946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42,350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236260" y="1246762"/>
            <a:ext cx="1738270" cy="742946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43,385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76817" y="1246762"/>
            <a:ext cx="1738270" cy="742946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56,995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195704" y="1246762"/>
            <a:ext cx="1738270" cy="742946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56,963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1545854" y="2562708"/>
            <a:ext cx="4564606" cy="825846"/>
          </a:xfrm>
          <a:prstGeom prst="wedgeRoundRectCallout">
            <a:avLst>
              <a:gd name="adj1" fmla="val 72161"/>
              <a:gd name="adj2" fmla="val 9065"/>
              <a:gd name="adj3" fmla="val 16667"/>
            </a:avLst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My number is 57,000 when rounded to the nearest 100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4319074" y="3486265"/>
            <a:ext cx="4801822" cy="868327"/>
          </a:xfrm>
          <a:prstGeom prst="wedgeRoundRectCallout">
            <a:avLst>
              <a:gd name="adj1" fmla="val -65021"/>
              <a:gd name="adj2" fmla="val 848"/>
              <a:gd name="adj3" fmla="val 16667"/>
            </a:avLst>
          </a:prstGeom>
          <a:solidFill>
            <a:schemeClr val="accent1">
              <a:alpha val="2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My number has exactly three hundreds in it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1044400" y="4452303"/>
            <a:ext cx="5440651" cy="853797"/>
          </a:xfrm>
          <a:prstGeom prst="wedgeRoundRectCallout">
            <a:avLst>
              <a:gd name="adj1" fmla="val 60330"/>
              <a:gd name="adj2" fmla="val 6614"/>
              <a:gd name="adj3" fmla="val 16667"/>
            </a:avLst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My number is 43,000 when rounded to the nearest thousand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2883877" y="5403811"/>
            <a:ext cx="5435382" cy="761983"/>
          </a:xfrm>
          <a:prstGeom prst="wedgeRoundRectCallout">
            <a:avLst>
              <a:gd name="adj1" fmla="val -63151"/>
              <a:gd name="adj2" fmla="val 15558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My number is exactly 100 less then 57,063</a:t>
            </a:r>
          </a:p>
        </p:txBody>
      </p:sp>
      <p:pic>
        <p:nvPicPr>
          <p:cNvPr id="18" name="Picture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947" y="4538005"/>
            <a:ext cx="909560" cy="664286"/>
          </a:xfrm>
          <a:prstGeom prst="rect">
            <a:avLst/>
          </a:prstGeom>
        </p:spPr>
      </p:pic>
      <p:pic>
        <p:nvPicPr>
          <p:cNvPr id="19" name="Picture 1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943" y="5202291"/>
            <a:ext cx="923227" cy="1304429"/>
          </a:xfrm>
          <a:prstGeom prst="rect">
            <a:avLst/>
          </a:prstGeom>
        </p:spPr>
      </p:pic>
      <p:pic>
        <p:nvPicPr>
          <p:cNvPr id="20" name="Picture 1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19" y="2547715"/>
            <a:ext cx="1040200" cy="759696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776" y="3215535"/>
            <a:ext cx="1037249" cy="146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24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difference between two 3-digit numbers is two. 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each number is rounded to the nearest 1,000 the difference between them is 1,000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the two numbers be?</a:t>
            </a:r>
          </a:p>
        </p:txBody>
      </p:sp>
    </p:spTree>
    <p:extLst>
      <p:ext uri="{BB962C8B-B14F-4D97-AF65-F5344CB8AC3E}">
        <p14:creationId xmlns:p14="http://schemas.microsoft.com/office/powerpoint/2010/main" val="3045184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the difference between A and B is rounded to the nearest 100, the answer is 700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the difference between B and C is rounded to the nearest 100, the answer is 400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A, B and C are not multiples of 10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A, B and C be?</a:t>
            </a:r>
          </a:p>
        </p:txBody>
      </p:sp>
    </p:spTree>
    <p:extLst>
      <p:ext uri="{BB962C8B-B14F-4D97-AF65-F5344CB8AC3E}">
        <p14:creationId xmlns:p14="http://schemas.microsoft.com/office/powerpoint/2010/main" val="2872423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4000" b="1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True or False?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temperature outside is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5 degrees, the temperature inside is 25 degrees.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      The difference is 20 degrees.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Four less than negative six is negative two.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15 more than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 is 13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how you know each statement is true or false.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016758"/>
              </a:xfrm>
              <a:prstGeom prst="rect">
                <a:avLst/>
              </a:prstGeom>
              <a:blipFill>
                <a:blip r:embed="rId3"/>
                <a:stretch>
                  <a:fillRect l="-2725" t="-2187" r="-908" b="-2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3969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Put these statements in order so that the answers are from smallest to greatest.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difference between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24 and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76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even number that is less than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18 but greater than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22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number that is half way between 40 and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50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difference between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6 and 7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  <a:blipFill>
                <a:blip r:embed="rId3"/>
                <a:stretch>
                  <a:fillRect l="-1590" t="-1387" r="-1590" b="-2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3173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Tommy says he can order the following numbers by only looking at the first three digits.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Is he correct?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answer.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40413" y="2197290"/>
            <a:ext cx="1814010" cy="60257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12,516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454292" y="2199715"/>
            <a:ext cx="1814010" cy="60257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12,832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119870" y="3065383"/>
            <a:ext cx="1814010" cy="60257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12,679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840413" y="4013951"/>
            <a:ext cx="1814010" cy="60257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12,538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454292" y="4013951"/>
            <a:ext cx="1814010" cy="60257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12,794</a:t>
            </a:r>
          </a:p>
        </p:txBody>
      </p:sp>
    </p:spTree>
    <p:extLst>
      <p:ext uri="{BB962C8B-B14F-4D97-AF65-F5344CB8AC3E}">
        <p14:creationId xmlns:p14="http://schemas.microsoft.com/office/powerpoint/2010/main" val="157763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Solve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CCCL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CL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many calculations, using Roman Numerals, can you write to get the same total?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2677656"/>
              </a:xfrm>
              <a:prstGeom prst="rect">
                <a:avLst/>
              </a:prstGeom>
              <a:blipFill>
                <a:blip r:embed="rId3"/>
                <a:stretch>
                  <a:fillRect l="-1590" t="-2506" b="-5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3593173" y="1389748"/>
            <a:ext cx="3162469" cy="935880"/>
          </a:xfrm>
          <a:prstGeom prst="roundRect">
            <a:avLst/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04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is part of a Roman Numerals hundred square.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Complete the missing values.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patterns do you notice?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0164"/>
              </p:ext>
            </p:extLst>
          </p:nvPr>
        </p:nvGraphicFramePr>
        <p:xfrm>
          <a:off x="2668686" y="2760459"/>
          <a:ext cx="4711504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7876">
                  <a:extLst>
                    <a:ext uri="{9D8B030D-6E8A-4147-A177-3AD203B41FA5}">
                      <a16:colId xmlns:a16="http://schemas.microsoft.com/office/drawing/2014/main" val="631766688"/>
                    </a:ext>
                  </a:extLst>
                </a:gridCol>
                <a:gridCol w="1177876">
                  <a:extLst>
                    <a:ext uri="{9D8B030D-6E8A-4147-A177-3AD203B41FA5}">
                      <a16:colId xmlns:a16="http://schemas.microsoft.com/office/drawing/2014/main" val="2428648721"/>
                    </a:ext>
                  </a:extLst>
                </a:gridCol>
                <a:gridCol w="1177876">
                  <a:extLst>
                    <a:ext uri="{9D8B030D-6E8A-4147-A177-3AD203B41FA5}">
                      <a16:colId xmlns:a16="http://schemas.microsoft.com/office/drawing/2014/main" val="1790129394"/>
                    </a:ext>
                  </a:extLst>
                </a:gridCol>
                <a:gridCol w="1177876">
                  <a:extLst>
                    <a:ext uri="{9D8B030D-6E8A-4147-A177-3AD203B41FA5}">
                      <a16:colId xmlns:a16="http://schemas.microsoft.com/office/drawing/2014/main" val="17020937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XLIV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XLV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XLVII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1330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LVI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LVII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7754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LXIV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LXVI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Gill Sans MT" panose="020B0502020104020203" pitchFamily="34" charset="0"/>
                        </a:rPr>
                        <a:t>LXVII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7331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723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Jack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Jack’s number be?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find all of the possibilities?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092" y="1374230"/>
            <a:ext cx="1601908" cy="1169935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2245445" y="1047746"/>
            <a:ext cx="4973193" cy="2992837"/>
          </a:xfrm>
          <a:prstGeom prst="wedgeRoundRectCallout">
            <a:avLst>
              <a:gd name="adj1" fmla="val 58629"/>
              <a:gd name="adj2" fmla="val 2251"/>
              <a:gd name="adj3" fmla="val 16667"/>
            </a:avLst>
          </a:prstGeom>
          <a:solidFill>
            <a:schemeClr val="accent5">
              <a:alpha val="2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My number rounded to the nearest 10 is 1,150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Rounded to the nearest 100 it is 1,200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Rounded to the nearest 1,000 it is 1,000</a:t>
            </a:r>
          </a:p>
        </p:txBody>
      </p:sp>
    </p:spTree>
    <p:extLst>
      <p:ext uri="{BB962C8B-B14F-4D97-AF65-F5344CB8AC3E}">
        <p14:creationId xmlns:p14="http://schemas.microsoft.com/office/powerpoint/2010/main" val="264097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                                          Whitney</a:t>
            </a:r>
            <a:endParaRPr lang="en-GB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 with Whitney?</a:t>
            </a:r>
          </a:p>
          <a:p>
            <a:pPr lvl="0">
              <a:defRPr/>
            </a:pPr>
            <a:endParaRPr lang="en-GB" sz="7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why.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2306472" y="1452694"/>
            <a:ext cx="3345763" cy="1545763"/>
          </a:xfrm>
          <a:prstGeom prst="wedgeRoundRectCallout">
            <a:avLst>
              <a:gd name="adj1" fmla="val 64892"/>
              <a:gd name="adj2" fmla="val 17708"/>
              <a:gd name="adj3" fmla="val 16667"/>
            </a:avLst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2,567 to the nearest 100 is 2,500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74" y="1193387"/>
            <a:ext cx="1632180" cy="230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987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Teddy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the mistake Teddy has made.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18696" y="2216776"/>
            <a:ext cx="1486959" cy="1085981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3874501" y="1448358"/>
            <a:ext cx="3522586" cy="1444749"/>
          </a:xfrm>
          <a:prstGeom prst="wedgeRoundRectCallout">
            <a:avLst>
              <a:gd name="adj1" fmla="val -72896"/>
              <a:gd name="adj2" fmla="val 46818"/>
              <a:gd name="adj3" fmla="val 16667"/>
            </a:avLst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4,725 to the nearest 1,000 is 5,025</a:t>
            </a:r>
          </a:p>
        </p:txBody>
      </p:sp>
    </p:spTree>
    <p:extLst>
      <p:ext uri="{BB962C8B-B14F-4D97-AF65-F5344CB8AC3E}">
        <p14:creationId xmlns:p14="http://schemas.microsoft.com/office/powerpoint/2010/main" val="2106989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is a number line.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is the value of A?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B is 40 less than A.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is the value of B?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 is 500 less than B.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Add C to the number line.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952" y="1372566"/>
            <a:ext cx="6079628" cy="9693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3889" y="196067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2000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93131" y="195710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3000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3243" y="7405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32633" y="1278156"/>
            <a:ext cx="0" cy="346443"/>
          </a:xfrm>
          <a:prstGeom prst="straightConnector1">
            <a:avLst/>
          </a:prstGeom>
          <a:ln w="381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36920" y="1863955"/>
            <a:ext cx="0" cy="368119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5875" y="2160268"/>
            <a:ext cx="509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8681775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33C0BC-C241-46AF-963C-CBDED36083B0}">
  <ds:schemaRefs>
    <ds:schemaRef ds:uri="http://www.w3.org/XML/1998/namespace"/>
    <ds:schemaRef ds:uri="http://purl.org/dc/elements/1.1/"/>
    <ds:schemaRef ds:uri="http://schemas.openxmlformats.org/package/2006/metadata/core-properties"/>
    <ds:schemaRef ds:uri="522d4c35-b548-4432-90ae-af4376e1c4b4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1750</TotalTime>
  <Words>1012</Words>
  <Application>Microsoft Office PowerPoint</Application>
  <PresentationFormat>A4 Paper (210x297 mm)</PresentationFormat>
  <Paragraphs>364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Gill Sans MT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Jason Bonner</cp:lastModifiedBy>
  <cp:revision>63</cp:revision>
  <dcterms:created xsi:type="dcterms:W3CDTF">2019-02-04T08:17:32Z</dcterms:created>
  <dcterms:modified xsi:type="dcterms:W3CDTF">2021-01-10T12:14:56Z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