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96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B9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87B5E9-A3B0-72FE-D330-A5B94E82C73E}" v="6" dt="2026-04-18T08:16:53.9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60"/>
    <p:restoredTop sz="94694"/>
  </p:normalViewPr>
  <p:slideViewPr>
    <p:cSldViewPr snapToGrid="0" snapToObjects="1">
      <p:cViewPr varScale="1">
        <p:scale>
          <a:sx n="55" d="100"/>
          <a:sy n="55" d="100"/>
        </p:scale>
        <p:origin x="23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antha Harrison" userId="S::sharrison@tarporleyce.cheshire.sch.uk::0eb5791a-9f05-465b-ab05-ae9892cfa209" providerId="AD" clId="Web-{4587B5E9-A3B0-72FE-D330-A5B94E82C73E}"/>
    <pc:docChg chg="modSld">
      <pc:chgData name="Samantha Harrison" userId="S::sharrison@tarporleyce.cheshire.sch.uk::0eb5791a-9f05-465b-ab05-ae9892cfa209" providerId="AD" clId="Web-{4587B5E9-A3B0-72FE-D330-A5B94E82C73E}" dt="2026-04-18T08:16:53.940" v="2" actId="20577"/>
      <pc:docMkLst>
        <pc:docMk/>
      </pc:docMkLst>
      <pc:sldChg chg="modSp">
        <pc:chgData name="Samantha Harrison" userId="S::sharrison@tarporleyce.cheshire.sch.uk::0eb5791a-9f05-465b-ab05-ae9892cfa209" providerId="AD" clId="Web-{4587B5E9-A3B0-72FE-D330-A5B94E82C73E}" dt="2026-04-18T08:16:53.940" v="2" actId="20577"/>
        <pc:sldMkLst>
          <pc:docMk/>
          <pc:sldMk cId="1376739465" sldId="296"/>
        </pc:sldMkLst>
        <pc:spChg chg="mod">
          <ac:chgData name="Samantha Harrison" userId="S::sharrison@tarporleyce.cheshire.sch.uk::0eb5791a-9f05-465b-ab05-ae9892cfa209" providerId="AD" clId="Web-{4587B5E9-A3B0-72FE-D330-A5B94E82C73E}" dt="2026-04-18T08:16:53.940" v="2" actId="20577"/>
          <ac:spMkLst>
            <pc:docMk/>
            <pc:sldMk cId="1376739465" sldId="296"/>
            <ac:spMk id="9" creationId="{47CBE4C3-AB9D-3845-BE06-0CEB17DAD39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28C8-487E-3D45-B90C-547F673A176C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21685-0BEB-2F41-8200-4B546B4590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837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28C8-487E-3D45-B90C-547F673A176C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21685-0BEB-2F41-8200-4B546B4590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123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28C8-487E-3D45-B90C-547F673A176C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21685-0BEB-2F41-8200-4B546B4590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006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28C8-487E-3D45-B90C-547F673A176C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21685-0BEB-2F41-8200-4B546B4590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481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28C8-487E-3D45-B90C-547F673A176C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21685-0BEB-2F41-8200-4B546B4590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64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28C8-487E-3D45-B90C-547F673A176C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21685-0BEB-2F41-8200-4B546B4590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39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28C8-487E-3D45-B90C-547F673A176C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21685-0BEB-2F41-8200-4B546B4590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249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28C8-487E-3D45-B90C-547F673A176C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21685-0BEB-2F41-8200-4B546B4590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696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28C8-487E-3D45-B90C-547F673A176C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21685-0BEB-2F41-8200-4B546B4590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944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28C8-487E-3D45-B90C-547F673A176C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21685-0BEB-2F41-8200-4B546B4590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563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28C8-487E-3D45-B90C-547F673A176C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21685-0BEB-2F41-8200-4B546B4590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087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C28C8-487E-3D45-B90C-547F673A176C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21685-0BEB-2F41-8200-4B546B4590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15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ixabay.com/en/hedgehog-animal-baby-cute-small-468228/" TargetMode="Externa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EFE78FF-8277-5A4A-AC8B-36CC64BE12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7" y="12700"/>
            <a:ext cx="7759700" cy="100457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E892766-4579-8044-8D14-B7965E3060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382" y="8513849"/>
            <a:ext cx="587810" cy="420192"/>
          </a:xfrm>
          <a:prstGeom prst="rect">
            <a:avLst/>
          </a:prstGeom>
        </p:spPr>
      </p:pic>
      <p:sp>
        <p:nvSpPr>
          <p:cNvPr id="7" name="Heart 6">
            <a:extLst>
              <a:ext uri="{FF2B5EF4-FFF2-40B4-BE49-F238E27FC236}">
                <a16:creationId xmlns:a16="http://schemas.microsoft.com/office/drawing/2014/main" id="{12508F82-C44B-4948-979A-0C2BD5B6468A}"/>
              </a:ext>
            </a:extLst>
          </p:cNvPr>
          <p:cNvSpPr/>
          <p:nvPr/>
        </p:nvSpPr>
        <p:spPr>
          <a:xfrm>
            <a:off x="4110984" y="3815342"/>
            <a:ext cx="276401" cy="191443"/>
          </a:xfrm>
          <a:prstGeom prst="hear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0297E8-2747-9545-8026-0C305A50A1E1}"/>
              </a:ext>
            </a:extLst>
          </p:cNvPr>
          <p:cNvSpPr txBox="1"/>
          <p:nvPr/>
        </p:nvSpPr>
        <p:spPr>
          <a:xfrm rot="16200000">
            <a:off x="-673723" y="5426627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Kinetic Letters" panose="00000500000000000000" pitchFamily="50" charset="0"/>
              </a:rPr>
              <a:t>Mrs</a:t>
            </a:r>
            <a:r>
              <a:rPr lang="en-US" sz="3600" b="1" dirty="0">
                <a:latin typeface="Kinetic Letters" panose="00000500000000000000" pitchFamily="50" charset="0"/>
              </a:rPr>
              <a:t> Harrison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CBE4C3-AB9D-3845-BE06-0CEB17DAD394}"/>
              </a:ext>
            </a:extLst>
          </p:cNvPr>
          <p:cNvSpPr txBox="1"/>
          <p:nvPr/>
        </p:nvSpPr>
        <p:spPr>
          <a:xfrm>
            <a:off x="4387385" y="3640239"/>
            <a:ext cx="3183056" cy="26776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>
                <a:latin typeface="Kinetic Letters"/>
              </a:rPr>
              <a:t>Hello! My name is </a:t>
            </a:r>
            <a:r>
              <a:rPr lang="en-US" sz="2400" dirty="0" err="1">
                <a:latin typeface="Kinetic Letters"/>
              </a:rPr>
              <a:t>Mrs</a:t>
            </a:r>
            <a:r>
              <a:rPr lang="en-US" sz="2400" dirty="0">
                <a:latin typeface="Kinetic Letters"/>
              </a:rPr>
              <a:t> Harrison. 4 years ago, I moved back to Cheshire after 20 years’ teaching in Bournemouth. I miss the beach but love being so close to family.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94CA5A8-AC83-F945-B8E5-6EE24C3665B1}"/>
              </a:ext>
            </a:extLst>
          </p:cNvPr>
          <p:cNvSpPr txBox="1"/>
          <p:nvPr/>
        </p:nvSpPr>
        <p:spPr>
          <a:xfrm>
            <a:off x="1149287" y="2647593"/>
            <a:ext cx="236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Kinetic Letters" panose="00000500000000000000" pitchFamily="50" charset="0"/>
              </a:rPr>
              <a:t>You will be in HEDGEHOG class!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26DAE5-D9F1-5A4F-A6C8-1EE47B3895EC}"/>
              </a:ext>
            </a:extLst>
          </p:cNvPr>
          <p:cNvSpPr txBox="1"/>
          <p:nvPr/>
        </p:nvSpPr>
        <p:spPr>
          <a:xfrm>
            <a:off x="1447893" y="8513849"/>
            <a:ext cx="27135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Kinetic Letters" panose="00000500000000000000" pitchFamily="50" charset="0"/>
              </a:rPr>
              <a:t>admin@tarporleyce.cheshire.sch.uk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674C34C-8300-4AF5-8B81-3060DC50503A}"/>
              </a:ext>
            </a:extLst>
          </p:cNvPr>
          <p:cNvSpPr txBox="1"/>
          <p:nvPr/>
        </p:nvSpPr>
        <p:spPr>
          <a:xfrm>
            <a:off x="4110984" y="5545077"/>
            <a:ext cx="33539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Kinetic Letters" panose="00000500000000000000" pitchFamily="50" charset="0"/>
              </a:rPr>
              <a:t>I love teaching reading. So phonics and story time are special. I love our books that we study!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CDF9897-6408-4F89-88EB-0F578EA27289}"/>
              </a:ext>
            </a:extLst>
          </p:cNvPr>
          <p:cNvSpPr txBox="1"/>
          <p:nvPr/>
        </p:nvSpPr>
        <p:spPr>
          <a:xfrm>
            <a:off x="4110984" y="6701605"/>
            <a:ext cx="34921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Kinetic Letters" panose="00000500000000000000" pitchFamily="50" charset="0"/>
              </a:rPr>
              <a:t>I like baking. My </a:t>
            </a:r>
            <a:r>
              <a:rPr lang="en-US" sz="2400" dirty="0" err="1">
                <a:latin typeface="Kinetic Letters" panose="00000500000000000000" pitchFamily="50" charset="0"/>
              </a:rPr>
              <a:t>specialities</a:t>
            </a:r>
            <a:r>
              <a:rPr lang="en-US" sz="2400" dirty="0">
                <a:latin typeface="Kinetic Letters" panose="00000500000000000000" pitchFamily="50" charset="0"/>
              </a:rPr>
              <a:t> are squidgy brownies and Victoria sponge cakes.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67462C6-1C9E-4B6B-AD50-34235ED6CE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5764" y="4454312"/>
            <a:ext cx="1914801" cy="1669397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16866DFB-1F5F-4D64-A44F-81ECDEC96006}"/>
              </a:ext>
            </a:extLst>
          </p:cNvPr>
          <p:cNvSpPr txBox="1"/>
          <p:nvPr/>
        </p:nvSpPr>
        <p:spPr>
          <a:xfrm>
            <a:off x="1105010" y="6236593"/>
            <a:ext cx="24064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Kinetic Letters" panose="00000500000000000000" pitchFamily="50" charset="0"/>
              </a:rPr>
              <a:t>Me on holiday in Seville last year. Can you tell my favorite </a:t>
            </a:r>
            <a:r>
              <a:rPr lang="en-US" sz="2400" dirty="0" err="1">
                <a:latin typeface="Kinetic Letters" panose="00000500000000000000" pitchFamily="50" charset="0"/>
              </a:rPr>
              <a:t>colour</a:t>
            </a:r>
            <a:r>
              <a:rPr lang="en-US" sz="2400" dirty="0">
                <a:latin typeface="Kinetic Letters" panose="00000500000000000000" pitchFamily="50" charset="0"/>
              </a:rPr>
              <a:t> is red!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C08CE0-E9A3-4480-BB8A-90624F3E36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1447893" y="1523234"/>
            <a:ext cx="1755833" cy="1166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739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B01798F2CD2C42AF9BB544DB7AAEF4" ma:contentTypeVersion="16" ma:contentTypeDescription="Create a new document." ma:contentTypeScope="" ma:versionID="93b5b497a42c40558284475cb0d6e728">
  <xsd:schema xmlns:xsd="http://www.w3.org/2001/XMLSchema" xmlns:xs="http://www.w3.org/2001/XMLSchema" xmlns:p="http://schemas.microsoft.com/office/2006/metadata/properties" xmlns:ns3="c25608a9-e23c-4a2c-8d57-16bcd4042d4d" xmlns:ns4="eb8e413c-213b-4b4f-82d5-7db8bf65722f" targetNamespace="http://schemas.microsoft.com/office/2006/metadata/properties" ma:root="true" ma:fieldsID="ddae07d5f0a61faf58e6b5c1623ee4fc" ns3:_="" ns4:_="">
    <xsd:import namespace="c25608a9-e23c-4a2c-8d57-16bcd4042d4d"/>
    <xsd:import namespace="eb8e413c-213b-4b4f-82d5-7db8bf65722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SystemTags" minOccurs="0"/>
                <xsd:element ref="ns3:MediaServiceSearchProperties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5608a9-e23c-4a2c-8d57-16bcd4042d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8e413c-213b-4b4f-82d5-7db8bf65722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25608a9-e23c-4a2c-8d57-16bcd4042d4d" xsi:nil="true"/>
  </documentManagement>
</p:properties>
</file>

<file path=customXml/itemProps1.xml><?xml version="1.0" encoding="utf-8"?>
<ds:datastoreItem xmlns:ds="http://schemas.openxmlformats.org/officeDocument/2006/customXml" ds:itemID="{1A39F8A6-1020-47D0-96F0-D92435CF91E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1319748-AA57-488B-961D-B70BE3B08A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5608a9-e23c-4a2c-8d57-16bcd4042d4d"/>
    <ds:schemaRef ds:uri="eb8e413c-213b-4b4f-82d5-7db8bf6572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BFDB73-2BAE-4B85-A78C-FA6BFAEDCB1A}">
  <ds:schemaRefs>
    <ds:schemaRef ds:uri="c25608a9-e23c-4a2c-8d57-16bcd4042d4d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eb8e413c-213b-4b4f-82d5-7db8bf65722f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3626</TotalTime>
  <Words>107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Mckay Shelton</dc:creator>
  <cp:lastModifiedBy>Samantha Harrison</cp:lastModifiedBy>
  <cp:revision>32</cp:revision>
  <cp:lastPrinted>2020-07-08T13:27:14Z</cp:lastPrinted>
  <dcterms:created xsi:type="dcterms:W3CDTF">2020-07-08T03:19:14Z</dcterms:created>
  <dcterms:modified xsi:type="dcterms:W3CDTF">2026-04-18T08:16:58Z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0x01010080B01798F2CD2C42AF9BB544DB7AAEF4</vt:lpwstr>
  </property>
</Properties>
</file>