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3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20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1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6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5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6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6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6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6C8B0-D7C9-4A7F-ABBA-A32F98CBF5DD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13B13-92FE-490C-A074-BF472509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2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Direct Speech Punctuation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0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Two – Which punctuation mark?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“So “ he continued, “ are you ready then  “</a:t>
            </a:r>
          </a:p>
          <a:p>
            <a:r>
              <a:rPr lang="en-US" sz="3600" dirty="0">
                <a:solidFill>
                  <a:srgbClr val="FF0000"/>
                </a:solidFill>
              </a:rPr>
              <a:t>“Yes “ they shouted back.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</p:spTree>
    <p:extLst>
      <p:ext uri="{BB962C8B-B14F-4D97-AF65-F5344CB8AC3E}">
        <p14:creationId xmlns:p14="http://schemas.microsoft.com/office/powerpoint/2010/main" val="415092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26771 -0.345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85" y="-1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36836 -0.26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-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13724 -0.3361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62" y="-1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12096 0.26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Two – Which punctuation mark?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2265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“You need to know “ he began, “that this last one has all 4 marks in it “</a:t>
            </a:r>
          </a:p>
          <a:p>
            <a:r>
              <a:rPr lang="en-US" sz="3600" dirty="0">
                <a:solidFill>
                  <a:srgbClr val="FF0000"/>
                </a:solidFill>
              </a:rPr>
              <a:t>“Are you sure “ they replied.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“Of course I am “ he snapped.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</p:spTree>
    <p:extLst>
      <p:ext uri="{BB962C8B-B14F-4D97-AF65-F5344CB8AC3E}">
        <p14:creationId xmlns:p14="http://schemas.microsoft.com/office/powerpoint/2010/main" val="367767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14648 -0.2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31" y="-1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19909 -0.1178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82" y="-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097 -0.352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-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0.03138 -0.2708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6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Three – The whole 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final set the sentences have neither the speech marks, nor the punctuation marks that go with them.</a:t>
            </a:r>
          </a:p>
          <a:p>
            <a:r>
              <a:rPr lang="en-US" dirty="0"/>
              <a:t>Decide where the speech marks need to go for each sentence.</a:t>
            </a:r>
          </a:p>
          <a:p>
            <a:r>
              <a:rPr lang="en-US" dirty="0"/>
              <a:t>Then decide which punctuation mark to use. </a:t>
            </a:r>
          </a:p>
          <a:p>
            <a:r>
              <a:rPr lang="en-US" dirty="0"/>
              <a:t>Click on the speech marks and punctuation marks to see if you’re right.</a:t>
            </a:r>
          </a:p>
        </p:txBody>
      </p:sp>
    </p:spTree>
    <p:extLst>
      <p:ext uri="{BB962C8B-B14F-4D97-AF65-F5344CB8AC3E}">
        <p14:creationId xmlns:p14="http://schemas.microsoft.com/office/powerpoint/2010/main" val="1565053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Three – The Whole Thing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340926" cy="1446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This  first  one  is  an easy  one  to  start  with  he  said.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58929" y="4275621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3698" y="426331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71478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03125 0.220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03985 0.209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" y="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17786 0.2361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93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41511 -0.2893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55" y="-1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-0.51459 -0.2928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29" y="-1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1306 -0.2912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3" y="-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Three –The Whole Thing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340926" cy="14464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Now  he  asked  can  you  do  this  one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58929" y="4275621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3698" y="426331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8467" y="424333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33092" y="4248609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44887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23086 -0.296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36" y="-1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03985 0.209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" y="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12305 -0.282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59" y="-1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12409 0.21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-0.51459 -0.2928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29" y="-1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47864 -0.2831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32" y="-1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96296E-6 L -0.37227 -0.2861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20" y="-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48148E-6 L -0.07305 -0.2888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9" y="-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Three – The Whole Thing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340926" cy="1601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It’s  easy  he exclaimed.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They’re  all  easy  if  you  know  how  aren’t  they  he  replied.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2336" y="4406388"/>
            <a:ext cx="6272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58929" y="4275621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3698" y="426331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8467" y="424333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33092" y="4248609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32438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38542 -0.290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1" y="-1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30638 -0.364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47" y="-1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3.33333E-6 L 0.35104 -0.2724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52" y="-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12409 0.21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-0.51459 -0.364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29" y="-1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41862 -0.3627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37" y="-18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96296E-6 L -0.62032 -0.280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16" y="-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48148E-6 L 0.08151 -0.2766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" y="-1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Three – The </a:t>
            </a:r>
            <a:r>
              <a:rPr lang="en-US" b="1"/>
              <a:t>Whole Thing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340926" cy="1601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Do  you  know  he  asked  how  it  all  works  now</a:t>
            </a:r>
          </a:p>
          <a:p>
            <a:r>
              <a:rPr lang="en-US" sz="3600" dirty="0">
                <a:solidFill>
                  <a:srgbClr val="FF0000"/>
                </a:solidFill>
              </a:rPr>
              <a:t>Of  course  they  all  shouted  in  reply.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Then  that’s  enough  he  said.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2336" y="4406388"/>
            <a:ext cx="6272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58929" y="4275621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03698" y="426331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8467" y="4243334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33092" y="4248609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751252" y="4192017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349877" y="4312868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65252" y="4326300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68909" y="4346280"/>
            <a:ext cx="56271" cy="16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92369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38776 -0.36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88" y="-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2 0.01227 L -0.28021 -0.285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2" y="-1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3.33333E-6 L 0.01693 -0.3567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6" y="-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04844 -0.1969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2" y="-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0.24922 -0.352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61" y="-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56745 -0.2673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72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96296E-6 L -0.44493 -0.280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53" y="-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48148E-6 L -0.67657 -0.1916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28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38906 -0.1835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53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0.2806 -0.3699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23" y="-1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07407E-6 L 0.17331 -0.3638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59" y="-1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0013 -0.3710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Well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3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One – Speech 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four slides, all you have to do is to decide where each set of speech marks goes. </a:t>
            </a:r>
          </a:p>
          <a:p>
            <a:r>
              <a:rPr lang="en-US" dirty="0"/>
              <a:t>Point on the screen to where you think they should go, then click on each set of speech marks to see if you are right.</a:t>
            </a:r>
          </a:p>
        </p:txBody>
      </p:sp>
    </p:spTree>
    <p:extLst>
      <p:ext uri="{BB962C8B-B14F-4D97-AF65-F5344CB8AC3E}">
        <p14:creationId xmlns:p14="http://schemas.microsoft.com/office/powerpoint/2010/main" val="367498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One – Where do the speech marks go?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Just click on the speech marks to move them. he said.</a:t>
            </a:r>
          </a:p>
        </p:txBody>
      </p:sp>
      <p:sp>
        <p:nvSpPr>
          <p:cNvPr id="5" name="Rectangle 4"/>
          <p:cNvSpPr/>
          <p:nvPr/>
        </p:nvSpPr>
        <p:spPr>
          <a:xfrm>
            <a:off x="5162843" y="3530990"/>
            <a:ext cx="211015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4986" y="3530990"/>
            <a:ext cx="93784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3592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7 L -0.34896 -0.235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48" y="-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2957 -0.2358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79" y="-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One – Where do the speech marks go?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He said It’s simple.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162843" y="3530990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4986" y="3530990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01127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7 L 0.04844 -0.235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2" y="-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7 L 0.16276 -0.2298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38" y="-1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One – Where do the speech marks go?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Just put one set before the first word you say, he continued, and the other set after the last word.</a:t>
            </a:r>
          </a:p>
        </p:txBody>
      </p:sp>
      <p:sp>
        <p:nvSpPr>
          <p:cNvPr id="5" name="Rectangle 4"/>
          <p:cNvSpPr/>
          <p:nvPr/>
        </p:nvSpPr>
        <p:spPr>
          <a:xfrm>
            <a:off x="5162843" y="3530990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6" name="Rectangle 5"/>
          <p:cNvSpPr/>
          <p:nvPr/>
        </p:nvSpPr>
        <p:spPr>
          <a:xfrm>
            <a:off x="5884986" y="3530990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7" name="Rectangle 6"/>
          <p:cNvSpPr/>
          <p:nvPr/>
        </p:nvSpPr>
        <p:spPr>
          <a:xfrm>
            <a:off x="6453555" y="3530990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321" y="3530990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76817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7 L -0.34271 -0.264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35" y="-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7 L 0.30013 -0.2729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1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27617 -0.180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15" y="-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3.7037E-7 L 0.24388 -0.192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88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One – Where do the speech marks go?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I wonder, he said, if you can have more than one sentence in one set of speech marks. Can you? he asked.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4586067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7" name="Rectangle 6"/>
          <p:cNvSpPr/>
          <p:nvPr/>
        </p:nvSpPr>
        <p:spPr>
          <a:xfrm>
            <a:off x="6523894" y="4586067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9" name="Rectangle 8"/>
          <p:cNvSpPr/>
          <p:nvPr/>
        </p:nvSpPr>
        <p:spPr>
          <a:xfrm>
            <a:off x="3795931" y="4586067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74143" y="4628269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87290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03 -4.07407E-6 L -0.01836 -0.471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9" y="-2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26836 -0.3916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1" y="-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07407E-6 L -0.07891 -0.4553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5" y="-2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07407E-6 L -0.16263 -0.4775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38" y="-2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Two – Which punctuation mark?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sentences, the speech marks are already there. Now you have to decide whether to use comma, full stop, question mark or exclamation mark.</a:t>
            </a:r>
          </a:p>
          <a:p>
            <a:r>
              <a:rPr lang="en-US" dirty="0"/>
              <a:t>Then you have to say where they go.</a:t>
            </a:r>
          </a:p>
          <a:p>
            <a:r>
              <a:rPr lang="en-US" dirty="0"/>
              <a:t>Pick the wrong one, and they will end up in the bin.</a:t>
            </a:r>
          </a:p>
          <a:p>
            <a:r>
              <a:rPr lang="en-US" dirty="0"/>
              <a:t>Click on the punctuation mark you’ve chosen to see if you’re right. </a:t>
            </a:r>
          </a:p>
        </p:txBody>
      </p:sp>
    </p:spTree>
    <p:extLst>
      <p:ext uri="{BB962C8B-B14F-4D97-AF65-F5344CB8AC3E}">
        <p14:creationId xmlns:p14="http://schemas.microsoft.com/office/powerpoint/2010/main" val="3798358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Two – Which punctuation mark?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“Let’s start with something easy “ he said.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</p:spTree>
    <p:extLst>
      <p:ext uri="{BB962C8B-B14F-4D97-AF65-F5344CB8AC3E}">
        <p14:creationId xmlns:p14="http://schemas.microsoft.com/office/powerpoint/2010/main" val="369800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07407E-6 L 0.03125 0.2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5" y="10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33333E-6 L -0.05248 0.2030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19739 0.2199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70" y="1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22474 -0.2935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37" y="-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 Two – Which punctuation mark?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2874" y="1690688"/>
            <a:ext cx="10170941" cy="1390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0000"/>
                </a:solidFill>
              </a:rPr>
              <a:t>“Now “ he continued, “shall we make it a little more difficult  “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1994" y="4114482"/>
            <a:ext cx="56271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7766" y="4135265"/>
            <a:ext cx="45719" cy="675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03206" y="4406388"/>
            <a:ext cx="14185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780" y="4395835"/>
            <a:ext cx="164713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 rot="10800000">
            <a:off x="4797083" y="5331655"/>
            <a:ext cx="2166425" cy="133643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48775" y="5500468"/>
            <a:ext cx="1463040" cy="717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BIN</a:t>
            </a:r>
          </a:p>
        </p:txBody>
      </p:sp>
    </p:spTree>
    <p:extLst>
      <p:ext uri="{BB962C8B-B14F-4D97-AF65-F5344CB8AC3E}">
        <p14:creationId xmlns:p14="http://schemas.microsoft.com/office/powerpoint/2010/main" val="357133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22955 -0.26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84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33333E-6 L -0.05248 0.2030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10495 -0.3340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7" y="-1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12096 0.26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569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Direct Speech Punctuation</vt:lpstr>
      <vt:lpstr>Round One – Speech Marks</vt:lpstr>
      <vt:lpstr>Round One – Where do the speech marks go?</vt:lpstr>
      <vt:lpstr>Round One – Where do the speech marks go?</vt:lpstr>
      <vt:lpstr>Round One – Where do the speech marks go?</vt:lpstr>
      <vt:lpstr>Round One – Where do the speech marks go?</vt:lpstr>
      <vt:lpstr>Round Two – Which punctuation mark?</vt:lpstr>
      <vt:lpstr>Round Two – Which punctuation mark?</vt:lpstr>
      <vt:lpstr>Round Two – Which punctuation mark?</vt:lpstr>
      <vt:lpstr>Round Two – Which punctuation mark?</vt:lpstr>
      <vt:lpstr>Round Two – Which punctuation mark?</vt:lpstr>
      <vt:lpstr>Round Three – The whole thing</vt:lpstr>
      <vt:lpstr>Round Three – The Whole Thing</vt:lpstr>
      <vt:lpstr>Round Three –The Whole Thing</vt:lpstr>
      <vt:lpstr>Round Three – The Whole Thing</vt:lpstr>
      <vt:lpstr>Round Three – The Whole Thing</vt:lpstr>
      <vt:lpstr>Well Done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Speech Punctuation</dc:title>
  <dc:creator>David Clark</dc:creator>
  <cp:lastModifiedBy>cathypaul</cp:lastModifiedBy>
  <cp:revision>17</cp:revision>
  <dcterms:created xsi:type="dcterms:W3CDTF">2014-04-06T12:26:46Z</dcterms:created>
  <dcterms:modified xsi:type="dcterms:W3CDTF">2017-05-29T18:06:19Z</dcterms:modified>
</cp:coreProperties>
</file>