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76" r:id="rId6"/>
    <p:sldId id="274" r:id="rId7"/>
    <p:sldId id="258" r:id="rId8"/>
    <p:sldId id="259" r:id="rId9"/>
    <p:sldId id="271" r:id="rId10"/>
    <p:sldId id="261" r:id="rId11"/>
    <p:sldId id="262" r:id="rId12"/>
    <p:sldId id="263" r:id="rId13"/>
    <p:sldId id="264" r:id="rId14"/>
    <p:sldId id="265" r:id="rId15"/>
    <p:sldId id="270" r:id="rId16"/>
    <p:sldId id="275" r:id="rId17"/>
    <p:sldId id="277" r:id="rId18"/>
    <p:sldId id="273" r:id="rId19"/>
    <p:sldId id="266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99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k Brown" userId="6780c82d-f28f-4d66-97fb-25b2daeffba8" providerId="ADAL" clId="{A5E626FB-9B31-4D4F-BB85-928FCE61C5FE}"/>
    <pc:docChg chg="mod">
      <pc:chgData name="Nick Brown" userId="6780c82d-f28f-4d66-97fb-25b2daeffba8" providerId="ADAL" clId="{A5E626FB-9B31-4D4F-BB85-928FCE61C5FE}" dt="2026-09-14T07:19:39.853" v="0"/>
      <pc:docMkLst>
        <pc:docMk/>
      </pc:docMkLst>
    </pc:docChg>
  </pc:docChgLst>
  <pc:docChgLst>
    <pc:chgData name="Scott Lawrence" userId="5a259a64-9518-4463-a96d-8a783d0dfb6a" providerId="ADAL" clId="{F22393D7-A628-49E9-B778-CAE0E4C6D13E}"/>
    <pc:docChg chg="modSld">
      <pc:chgData name="Scott Lawrence" userId="5a259a64-9518-4463-a96d-8a783d0dfb6a" providerId="ADAL" clId="{F22393D7-A628-49E9-B778-CAE0E4C6D13E}" dt="2026-09-16T11:39:39.390" v="0" actId="20577"/>
      <pc:docMkLst>
        <pc:docMk/>
      </pc:docMkLst>
      <pc:sldChg chg="modSp">
        <pc:chgData name="Scott Lawrence" userId="5a259a64-9518-4463-a96d-8a783d0dfb6a" providerId="ADAL" clId="{F22393D7-A628-49E9-B778-CAE0E4C6D13E}" dt="2026-09-16T11:39:39.390" v="0" actId="20577"/>
        <pc:sldMkLst>
          <pc:docMk/>
          <pc:sldMk cId="3342055181" sldId="276"/>
        </pc:sldMkLst>
        <pc:spChg chg="mod">
          <ac:chgData name="Scott Lawrence" userId="5a259a64-9518-4463-a96d-8a783d0dfb6a" providerId="ADAL" clId="{F22393D7-A628-49E9-B778-CAE0E4C6D13E}" dt="2026-09-16T11:39:39.390" v="0" actId="20577"/>
          <ac:spMkLst>
            <pc:docMk/>
            <pc:sldMk cId="3342055181" sldId="276"/>
            <ac:spMk id="4" creationId="{A0EC18E8-7E92-46F2-A276-A28ECC07C69B}"/>
          </ac:spMkLst>
        </pc:spChg>
      </pc:sldChg>
    </pc:docChg>
  </pc:docChgLst>
  <pc:docChgLst>
    <pc:chgData name="Kerry Griffiths" userId="S::kgriffiths@tarporleyce.cheshire.sch.uk::94aa4e5d-7495-4868-9107-f85bf71733db" providerId="AD" clId="Web-{D8E2E1B1-9770-80D1-BB2C-9E95B1F02C58}"/>
    <pc:docChg chg="modSld">
      <pc:chgData name="Kerry Griffiths" userId="S::kgriffiths@tarporleyce.cheshire.sch.uk::94aa4e5d-7495-4868-9107-f85bf71733db" providerId="AD" clId="Web-{D8E2E1B1-9770-80D1-BB2C-9E95B1F02C58}" dt="2026-09-14T16:11:57.589" v="69" actId="20577"/>
      <pc:docMkLst>
        <pc:docMk/>
      </pc:docMkLst>
      <pc:sldChg chg="modSp">
        <pc:chgData name="Kerry Griffiths" userId="S::kgriffiths@tarporleyce.cheshire.sch.uk::94aa4e5d-7495-4868-9107-f85bf71733db" providerId="AD" clId="Web-{D8E2E1B1-9770-80D1-BB2C-9E95B1F02C58}" dt="2026-09-14T16:11:57.589" v="69" actId="20577"/>
        <pc:sldMkLst>
          <pc:docMk/>
          <pc:sldMk cId="0" sldId="270"/>
        </pc:sldMkLst>
        <pc:spChg chg="mod">
          <ac:chgData name="Kerry Griffiths" userId="S::kgriffiths@tarporleyce.cheshire.sch.uk::94aa4e5d-7495-4868-9107-f85bf71733db" providerId="AD" clId="Web-{D8E2E1B1-9770-80D1-BB2C-9E95B1F02C58}" dt="2026-09-14T16:11:57.589" v="69" actId="20577"/>
          <ac:spMkLst>
            <pc:docMk/>
            <pc:sldMk cId="0" sldId="270"/>
            <ac:spMk id="3" creationId="{00000000-0000-0000-0000-000000000000}"/>
          </ac:spMkLst>
        </pc:spChg>
      </pc:sldChg>
    </pc:docChg>
  </pc:docChgLst>
  <pc:docChgLst>
    <pc:chgData name="Guest User" userId="S::urn:spo:tenantanon#31c09848-49d6-4aa2-a7fd-2b10cf2a0fda::" providerId="AD" clId="Web-{7D273453-4135-4E3C-C6BC-9ED5784FA2ED}"/>
    <pc:docChg chg="modSld">
      <pc:chgData name="Guest User" userId="S::urn:spo:tenantanon#31c09848-49d6-4aa2-a7fd-2b10cf2a0fda::" providerId="AD" clId="Web-{7D273453-4135-4E3C-C6BC-9ED5784FA2ED}" dt="2026-09-15T10:11:53.689" v="7" actId="1076"/>
      <pc:docMkLst>
        <pc:docMk/>
      </pc:docMkLst>
      <pc:sldChg chg="modSp">
        <pc:chgData name="Guest User" userId="S::urn:spo:tenantanon#31c09848-49d6-4aa2-a7fd-2b10cf2a0fda::" providerId="AD" clId="Web-{7D273453-4135-4E3C-C6BC-9ED5784FA2ED}" dt="2026-09-15T10:11:53.689" v="7" actId="1076"/>
        <pc:sldMkLst>
          <pc:docMk/>
          <pc:sldMk cId="3955752361" sldId="274"/>
        </pc:sldMkLst>
        <pc:spChg chg="mod">
          <ac:chgData name="Guest User" userId="S::urn:spo:tenantanon#31c09848-49d6-4aa2-a7fd-2b10cf2a0fda::" providerId="AD" clId="Web-{7D273453-4135-4E3C-C6BC-9ED5784FA2ED}" dt="2026-09-15T10:11:53.689" v="7" actId="1076"/>
          <ac:spMkLst>
            <pc:docMk/>
            <pc:sldMk cId="3955752361" sldId="274"/>
            <ac:spMk id="5" creationId="{8BD7D5A4-101A-423B-98A1-A84EBF5B7B35}"/>
          </ac:spMkLst>
        </pc:spChg>
        <pc:picChg chg="mod">
          <ac:chgData name="Guest User" userId="S::urn:spo:tenantanon#31c09848-49d6-4aa2-a7fd-2b10cf2a0fda::" providerId="AD" clId="Web-{7D273453-4135-4E3C-C6BC-9ED5784FA2ED}" dt="2026-09-15T10:11:29.641" v="4" actId="1076"/>
          <ac:picMkLst>
            <pc:docMk/>
            <pc:sldMk cId="3955752361" sldId="274"/>
            <ac:picMk id="1026" creationId="{6E3B4A09-4EB9-4A46-8496-6D933C7753C3}"/>
          </ac:picMkLst>
        </pc:picChg>
      </pc:sldChg>
      <pc:sldChg chg="modSp">
        <pc:chgData name="Guest User" userId="S::urn:spo:tenantanon#31c09848-49d6-4aa2-a7fd-2b10cf2a0fda::" providerId="AD" clId="Web-{7D273453-4135-4E3C-C6BC-9ED5784FA2ED}" dt="2026-09-15T09:49:39.753" v="1" actId="1076"/>
        <pc:sldMkLst>
          <pc:docMk/>
          <pc:sldMk cId="3342055181" sldId="276"/>
        </pc:sldMkLst>
        <pc:spChg chg="mod">
          <ac:chgData name="Guest User" userId="S::urn:spo:tenantanon#31c09848-49d6-4aa2-a7fd-2b10cf2a0fda::" providerId="AD" clId="Web-{7D273453-4135-4E3C-C6BC-9ED5784FA2ED}" dt="2026-09-15T09:49:34.847" v="0" actId="1076"/>
          <ac:spMkLst>
            <pc:docMk/>
            <pc:sldMk cId="3342055181" sldId="276"/>
            <ac:spMk id="2" creationId="{10FD5A6E-7389-B2AA-4DCE-FC3B94ED7D26}"/>
          </ac:spMkLst>
        </pc:spChg>
        <pc:spChg chg="mod">
          <ac:chgData name="Guest User" userId="S::urn:spo:tenantanon#31c09848-49d6-4aa2-a7fd-2b10cf2a0fda::" providerId="AD" clId="Web-{7D273453-4135-4E3C-C6BC-9ED5784FA2ED}" dt="2026-09-15T09:49:39.753" v="1" actId="1076"/>
          <ac:spMkLst>
            <pc:docMk/>
            <pc:sldMk cId="3342055181" sldId="276"/>
            <ac:spMk id="8" creationId="{F84B153F-2FE8-3CE4-2124-632835949A94}"/>
          </ac:spMkLst>
        </pc:spChg>
      </pc:sldChg>
    </pc:docChg>
  </pc:docChgLst>
  <pc:docChgLst>
    <pc:chgData name="Kerry Griffiths" userId="S::kgriffiths@tarporleyce.cheshire.sch.uk::94aa4e5d-7495-4868-9107-f85bf71733db" providerId="AD" clId="Web-{F446D226-09AC-122A-EE8A-F8B8B61A2A8C}"/>
    <pc:docChg chg="addSld delSld modSld">
      <pc:chgData name="Kerry Griffiths" userId="S::kgriffiths@tarporleyce.cheshire.sch.uk::94aa4e5d-7495-4868-9107-f85bf71733db" providerId="AD" clId="Web-{F446D226-09AC-122A-EE8A-F8B8B61A2A8C}" dt="2026-09-14T15:11:37.202" v="479" actId="1076"/>
      <pc:docMkLst>
        <pc:docMk/>
      </pc:docMkLst>
      <pc:sldChg chg="modSp">
        <pc:chgData name="Kerry Griffiths" userId="S::kgriffiths@tarporleyce.cheshire.sch.uk::94aa4e5d-7495-4868-9107-f85bf71733db" providerId="AD" clId="Web-{F446D226-09AC-122A-EE8A-F8B8B61A2A8C}" dt="2026-09-14T15:11:37.202" v="479" actId="1076"/>
        <pc:sldMkLst>
          <pc:docMk/>
          <pc:sldMk cId="4010835008" sldId="263"/>
        </pc:sldMkLst>
        <pc:spChg chg="mod">
          <ac:chgData name="Kerry Griffiths" userId="S::kgriffiths@tarporleyce.cheshire.sch.uk::94aa4e5d-7495-4868-9107-f85bf71733db" providerId="AD" clId="Web-{F446D226-09AC-122A-EE8A-F8B8B61A2A8C}" dt="2026-09-14T15:11:05.403" v="473" actId="1076"/>
          <ac:spMkLst>
            <pc:docMk/>
            <pc:sldMk cId="4010835008" sldId="263"/>
            <ac:spMk id="2" creationId="{00000000-0000-0000-0000-000000000000}"/>
          </ac:spMkLst>
        </pc:spChg>
        <pc:spChg chg="mod">
          <ac:chgData name="Kerry Griffiths" userId="S::kgriffiths@tarporleyce.cheshire.sch.uk::94aa4e5d-7495-4868-9107-f85bf71733db" providerId="AD" clId="Web-{F446D226-09AC-122A-EE8A-F8B8B61A2A8C}" dt="2026-09-14T15:11:32.842" v="478" actId="1076"/>
          <ac:spMkLst>
            <pc:docMk/>
            <pc:sldMk cId="4010835008" sldId="263"/>
            <ac:spMk id="5" creationId="{006A9BDD-2BC5-4D23-8F8B-7F0CC625B5B7}"/>
          </ac:spMkLst>
        </pc:spChg>
        <pc:spChg chg="mod">
          <ac:chgData name="Kerry Griffiths" userId="S::kgriffiths@tarporleyce.cheshire.sch.uk::94aa4e5d-7495-4868-9107-f85bf71733db" providerId="AD" clId="Web-{F446D226-09AC-122A-EE8A-F8B8B61A2A8C}" dt="2026-09-14T15:11:37.202" v="479" actId="1076"/>
          <ac:spMkLst>
            <pc:docMk/>
            <pc:sldMk cId="4010835008" sldId="263"/>
            <ac:spMk id="6" creationId="{2A429AAB-6FF5-496C-956A-A4D5FFD60FCD}"/>
          </ac:spMkLst>
        </pc:spChg>
        <pc:picChg chg="mod">
          <ac:chgData name="Kerry Griffiths" userId="S::kgriffiths@tarporleyce.cheshire.sch.uk::94aa4e5d-7495-4868-9107-f85bf71733db" providerId="AD" clId="Web-{F446D226-09AC-122A-EE8A-F8B8B61A2A8C}" dt="2026-09-14T15:10:59.887" v="472" actId="1076"/>
          <ac:picMkLst>
            <pc:docMk/>
            <pc:sldMk cId="4010835008" sldId="263"/>
            <ac:picMk id="5122" creationId="{14E5B0AF-41AC-4805-BA24-B5BD1BBDA589}"/>
          </ac:picMkLst>
        </pc:picChg>
      </pc:sldChg>
      <pc:sldChg chg="modSp">
        <pc:chgData name="Kerry Griffiths" userId="S::kgriffiths@tarporleyce.cheshire.sch.uk::94aa4e5d-7495-4868-9107-f85bf71733db" providerId="AD" clId="Web-{F446D226-09AC-122A-EE8A-F8B8B61A2A8C}" dt="2026-09-14T13:59:59.979" v="221" actId="20577"/>
        <pc:sldMkLst>
          <pc:docMk/>
          <pc:sldMk cId="2147219365" sldId="264"/>
        </pc:sldMkLst>
        <pc:spChg chg="mod">
          <ac:chgData name="Kerry Griffiths" userId="S::kgriffiths@tarporleyce.cheshire.sch.uk::94aa4e5d-7495-4868-9107-f85bf71733db" providerId="AD" clId="Web-{F446D226-09AC-122A-EE8A-F8B8B61A2A8C}" dt="2026-09-14T13:59:59.979" v="221" actId="20577"/>
          <ac:spMkLst>
            <pc:docMk/>
            <pc:sldMk cId="2147219365" sldId="264"/>
            <ac:spMk id="7" creationId="{AE02DAA0-7C19-464C-8374-B640220B934D}"/>
          </ac:spMkLst>
        </pc:spChg>
      </pc:sldChg>
      <pc:sldChg chg="modSp">
        <pc:chgData name="Kerry Griffiths" userId="S::kgriffiths@tarporleyce.cheshire.sch.uk::94aa4e5d-7495-4868-9107-f85bf71733db" providerId="AD" clId="Web-{F446D226-09AC-122A-EE8A-F8B8B61A2A8C}" dt="2026-09-14T13:53:36.483" v="71" actId="20577"/>
        <pc:sldMkLst>
          <pc:docMk/>
          <pc:sldMk cId="0" sldId="270"/>
        </pc:sldMkLst>
        <pc:spChg chg="mod">
          <ac:chgData name="Kerry Griffiths" userId="S::kgriffiths@tarporleyce.cheshire.sch.uk::94aa4e5d-7495-4868-9107-f85bf71733db" providerId="AD" clId="Web-{F446D226-09AC-122A-EE8A-F8B8B61A2A8C}" dt="2026-09-14T13:53:36.483" v="71" actId="20577"/>
          <ac:spMkLst>
            <pc:docMk/>
            <pc:sldMk cId="0" sldId="270"/>
            <ac:spMk id="3" creationId="{00000000-0000-0000-0000-000000000000}"/>
          </ac:spMkLst>
        </pc:spChg>
      </pc:sldChg>
      <pc:sldChg chg="addSp delSp modSp">
        <pc:chgData name="Kerry Griffiths" userId="S::kgriffiths@tarporleyce.cheshire.sch.uk::94aa4e5d-7495-4868-9107-f85bf71733db" providerId="AD" clId="Web-{F446D226-09AC-122A-EE8A-F8B8B61A2A8C}" dt="2026-09-14T13:58:13.570" v="149"/>
        <pc:sldMkLst>
          <pc:docMk/>
          <pc:sldMk cId="4137179829" sldId="273"/>
        </pc:sldMkLst>
        <pc:spChg chg="add mod">
          <ac:chgData name="Kerry Griffiths" userId="S::kgriffiths@tarporleyce.cheshire.sch.uk::94aa4e5d-7495-4868-9107-f85bf71733db" providerId="AD" clId="Web-{F446D226-09AC-122A-EE8A-F8B8B61A2A8C}" dt="2026-09-14T13:56:06.972" v="147" actId="1076"/>
          <ac:spMkLst>
            <pc:docMk/>
            <pc:sldMk cId="4137179829" sldId="273"/>
            <ac:spMk id="2" creationId="{80B58A07-11D0-C115-2E52-14C85DCE12F4}"/>
          </ac:spMkLst>
        </pc:spChg>
        <pc:picChg chg="add mod">
          <ac:chgData name="Kerry Griffiths" userId="S::kgriffiths@tarporleyce.cheshire.sch.uk::94aa4e5d-7495-4868-9107-f85bf71733db" providerId="AD" clId="Web-{F446D226-09AC-122A-EE8A-F8B8B61A2A8C}" dt="2026-09-14T13:58:13.570" v="149"/>
          <ac:picMkLst>
            <pc:docMk/>
            <pc:sldMk cId="4137179829" sldId="273"/>
            <ac:picMk id="3" creationId="{61B53E89-B188-8D57-99FB-52BAA1F52987}"/>
          </ac:picMkLst>
        </pc:picChg>
        <pc:picChg chg="del mod">
          <ac:chgData name="Kerry Griffiths" userId="S::kgriffiths@tarporleyce.cheshire.sch.uk::94aa4e5d-7495-4868-9107-f85bf71733db" providerId="AD" clId="Web-{F446D226-09AC-122A-EE8A-F8B8B61A2A8C}" dt="2026-09-14T13:58:05.585" v="148"/>
          <ac:picMkLst>
            <pc:docMk/>
            <pc:sldMk cId="4137179829" sldId="273"/>
            <ac:picMk id="4" creationId="{5E80DE11-0AB2-43B1-AB4F-3ADD335AA221}"/>
          </ac:picMkLst>
        </pc:picChg>
      </pc:sldChg>
      <pc:sldChg chg="modSp">
        <pc:chgData name="Kerry Griffiths" userId="S::kgriffiths@tarporleyce.cheshire.sch.uk::94aa4e5d-7495-4868-9107-f85bf71733db" providerId="AD" clId="Web-{F446D226-09AC-122A-EE8A-F8B8B61A2A8C}" dt="2026-09-14T13:54:03.609" v="72" actId="1076"/>
        <pc:sldMkLst>
          <pc:docMk/>
          <pc:sldMk cId="2005013835" sldId="275"/>
        </pc:sldMkLst>
        <pc:spChg chg="mod">
          <ac:chgData name="Kerry Griffiths" userId="S::kgriffiths@tarporleyce.cheshire.sch.uk::94aa4e5d-7495-4868-9107-f85bf71733db" providerId="AD" clId="Web-{F446D226-09AC-122A-EE8A-F8B8B61A2A8C}" dt="2026-09-14T13:54:03.609" v="72" actId="1076"/>
          <ac:spMkLst>
            <pc:docMk/>
            <pc:sldMk cId="2005013835" sldId="275"/>
            <ac:spMk id="4" creationId="{74EEC88E-E260-4F73-8E4E-D7A6D16060BF}"/>
          </ac:spMkLst>
        </pc:spChg>
      </pc:sldChg>
      <pc:sldChg chg="addSp delSp modSp">
        <pc:chgData name="Kerry Griffiths" userId="S::kgriffiths@tarporleyce.cheshire.sch.uk::94aa4e5d-7495-4868-9107-f85bf71733db" providerId="AD" clId="Web-{F446D226-09AC-122A-EE8A-F8B8B61A2A8C}" dt="2026-09-14T15:10:01.492" v="471" actId="20577"/>
        <pc:sldMkLst>
          <pc:docMk/>
          <pc:sldMk cId="3342055181" sldId="276"/>
        </pc:sldMkLst>
        <pc:spChg chg="add mod">
          <ac:chgData name="Kerry Griffiths" userId="S::kgriffiths@tarporleyce.cheshire.sch.uk::94aa4e5d-7495-4868-9107-f85bf71733db" providerId="AD" clId="Web-{F446D226-09AC-122A-EE8A-F8B8B61A2A8C}" dt="2026-09-14T15:09:29.583" v="437" actId="1076"/>
          <ac:spMkLst>
            <pc:docMk/>
            <pc:sldMk cId="3342055181" sldId="276"/>
            <ac:spMk id="2" creationId="{10FD5A6E-7389-B2AA-4DCE-FC3B94ED7D26}"/>
          </ac:spMkLst>
        </pc:spChg>
        <pc:spChg chg="mod">
          <ac:chgData name="Kerry Griffiths" userId="S::kgriffiths@tarporleyce.cheshire.sch.uk::94aa4e5d-7495-4868-9107-f85bf71733db" providerId="AD" clId="Web-{F446D226-09AC-122A-EE8A-F8B8B61A2A8C}" dt="2026-09-14T15:10:01.492" v="471" actId="20577"/>
          <ac:spMkLst>
            <pc:docMk/>
            <pc:sldMk cId="3342055181" sldId="276"/>
            <ac:spMk id="4" creationId="{A0EC18E8-7E92-46F2-A276-A28ECC07C69B}"/>
          </ac:spMkLst>
        </pc:spChg>
        <pc:spChg chg="add del">
          <ac:chgData name="Kerry Griffiths" userId="S::kgriffiths@tarporleyce.cheshire.sch.uk::94aa4e5d-7495-4868-9107-f85bf71733db" providerId="AD" clId="Web-{F446D226-09AC-122A-EE8A-F8B8B61A2A8C}" dt="2026-09-14T15:07:47.620" v="360"/>
          <ac:spMkLst>
            <pc:docMk/>
            <pc:sldMk cId="3342055181" sldId="276"/>
            <ac:spMk id="5" creationId="{4BD8CD3A-431F-679C-A1BF-7590E31C5B63}"/>
          </ac:spMkLst>
        </pc:spChg>
        <pc:spChg chg="add mod">
          <ac:chgData name="Kerry Griffiths" userId="S::kgriffiths@tarporleyce.cheshire.sch.uk::94aa4e5d-7495-4868-9107-f85bf71733db" providerId="AD" clId="Web-{F446D226-09AC-122A-EE8A-F8B8B61A2A8C}" dt="2026-09-14T15:09:54.101" v="468" actId="20577"/>
          <ac:spMkLst>
            <pc:docMk/>
            <pc:sldMk cId="3342055181" sldId="276"/>
            <ac:spMk id="8" creationId="{F84B153F-2FE8-3CE4-2124-632835949A94}"/>
          </ac:spMkLst>
        </pc:spChg>
        <pc:picChg chg="del mod">
          <ac:chgData name="Kerry Griffiths" userId="S::kgriffiths@tarporleyce.cheshire.sch.uk::94aa4e5d-7495-4868-9107-f85bf71733db" providerId="AD" clId="Web-{F446D226-09AC-122A-EE8A-F8B8B61A2A8C}" dt="2026-09-14T15:09:07.847" v="434"/>
          <ac:picMkLst>
            <pc:docMk/>
            <pc:sldMk cId="3342055181" sldId="276"/>
            <ac:picMk id="3" creationId="{B0313CA7-26C4-45C4-8336-0093B04C6A2C}"/>
          </ac:picMkLst>
        </pc:picChg>
      </pc:sldChg>
    </pc:docChg>
  </pc:docChgLst>
  <pc:docChgLst>
    <pc:chgData name="Nick Brown" userId="6780c82d-f28f-4d66-97fb-25b2daeffba8" providerId="ADAL" clId="{5BD28B2D-E810-41BF-A8F6-529009B0C140}"/>
    <pc:docChg chg="modSld">
      <pc:chgData name="Nick Brown" userId="6780c82d-f28f-4d66-97fb-25b2daeffba8" providerId="ADAL" clId="{5BD28B2D-E810-41BF-A8F6-529009B0C140}" dt="2026-09-14T15:23:35.288" v="2" actId="1035"/>
      <pc:docMkLst>
        <pc:docMk/>
      </pc:docMkLst>
      <pc:sldChg chg="modSp">
        <pc:chgData name="Nick Brown" userId="6780c82d-f28f-4d66-97fb-25b2daeffba8" providerId="ADAL" clId="{5BD28B2D-E810-41BF-A8F6-529009B0C140}" dt="2026-09-14T15:23:35.288" v="2" actId="1035"/>
        <pc:sldMkLst>
          <pc:docMk/>
          <pc:sldMk cId="4010835008" sldId="263"/>
        </pc:sldMkLst>
        <pc:picChg chg="mod">
          <ac:chgData name="Nick Brown" userId="6780c82d-f28f-4d66-97fb-25b2daeffba8" providerId="ADAL" clId="{5BD28B2D-E810-41BF-A8F6-529009B0C140}" dt="2026-09-14T15:23:35.288" v="2" actId="1035"/>
          <ac:picMkLst>
            <pc:docMk/>
            <pc:sldMk cId="4010835008" sldId="263"/>
            <ac:picMk id="5122" creationId="{14E5B0AF-41AC-4805-BA24-B5BD1BBDA589}"/>
          </ac:picMkLst>
        </pc:picChg>
      </pc:sldChg>
    </pc:docChg>
  </pc:docChgLst>
  <pc:docChgLst>
    <pc:chgData name="Nick Brown" userId="6780c82d-f28f-4d66-97fb-25b2daeffba8" providerId="ADAL" clId="{D6A36DF1-8913-4D54-BC0E-F568A605A2DD}"/>
    <pc:docChg chg="custSel modSld modMainMaster">
      <pc:chgData name="Nick Brown" userId="6780c82d-f28f-4d66-97fb-25b2daeffba8" providerId="ADAL" clId="{D6A36DF1-8913-4D54-BC0E-F568A605A2DD}" dt="2026-09-07T13:19:43.605" v="567"/>
      <pc:docMkLst>
        <pc:docMk/>
      </pc:docMkLst>
      <pc:sldChg chg="setBg">
        <pc:chgData name="Nick Brown" userId="6780c82d-f28f-4d66-97fb-25b2daeffba8" providerId="ADAL" clId="{D6A36DF1-8913-4D54-BC0E-F568A605A2DD}" dt="2026-09-07T13:19:11.389" v="564"/>
        <pc:sldMkLst>
          <pc:docMk/>
          <pc:sldMk cId="0" sldId="256"/>
        </pc:sldMkLst>
      </pc:sldChg>
      <pc:sldChg chg="modSp">
        <pc:chgData name="Nick Brown" userId="6780c82d-f28f-4d66-97fb-25b2daeffba8" providerId="ADAL" clId="{D6A36DF1-8913-4D54-BC0E-F568A605A2DD}" dt="2026-09-07T13:01:15.308" v="213" actId="20577"/>
        <pc:sldMkLst>
          <pc:docMk/>
          <pc:sldMk cId="2348258896" sldId="262"/>
        </pc:sldMkLst>
        <pc:spChg chg="mod">
          <ac:chgData name="Nick Brown" userId="6780c82d-f28f-4d66-97fb-25b2daeffba8" providerId="ADAL" clId="{D6A36DF1-8913-4D54-BC0E-F568A605A2DD}" dt="2026-09-07T13:01:15.308" v="213" actId="20577"/>
          <ac:spMkLst>
            <pc:docMk/>
            <pc:sldMk cId="2348258896" sldId="262"/>
            <ac:spMk id="3" creationId="{00000000-0000-0000-0000-000000000000}"/>
          </ac:spMkLst>
        </pc:spChg>
      </pc:sldChg>
      <pc:sldChg chg="addSp modSp">
        <pc:chgData name="Nick Brown" userId="6780c82d-f28f-4d66-97fb-25b2daeffba8" providerId="ADAL" clId="{D6A36DF1-8913-4D54-BC0E-F568A605A2DD}" dt="2026-09-07T13:04:58.727" v="312" actId="20577"/>
        <pc:sldMkLst>
          <pc:docMk/>
          <pc:sldMk cId="4010835008" sldId="263"/>
        </pc:sldMkLst>
        <pc:spChg chg="mod">
          <ac:chgData name="Nick Brown" userId="6780c82d-f28f-4d66-97fb-25b2daeffba8" providerId="ADAL" clId="{D6A36DF1-8913-4D54-BC0E-F568A605A2DD}" dt="2026-09-07T13:04:28.500" v="298" actId="20577"/>
          <ac:spMkLst>
            <pc:docMk/>
            <pc:sldMk cId="4010835008" sldId="263"/>
            <ac:spMk id="5" creationId="{006A9BDD-2BC5-4D23-8F8B-7F0CC625B5B7}"/>
          </ac:spMkLst>
        </pc:spChg>
        <pc:spChg chg="add mod">
          <ac:chgData name="Nick Brown" userId="6780c82d-f28f-4d66-97fb-25b2daeffba8" providerId="ADAL" clId="{D6A36DF1-8913-4D54-BC0E-F568A605A2DD}" dt="2026-09-07T13:04:58.727" v="312" actId="20577"/>
          <ac:spMkLst>
            <pc:docMk/>
            <pc:sldMk cId="4010835008" sldId="263"/>
            <ac:spMk id="6" creationId="{2A429AAB-6FF5-496C-956A-A4D5FFD60FCD}"/>
          </ac:spMkLst>
        </pc:spChg>
      </pc:sldChg>
      <pc:sldChg chg="modSp">
        <pc:chgData name="Nick Brown" userId="6780c82d-f28f-4d66-97fb-25b2daeffba8" providerId="ADAL" clId="{D6A36DF1-8913-4D54-BC0E-F568A605A2DD}" dt="2026-09-07T13:12:20.536" v="520" actId="20577"/>
        <pc:sldMkLst>
          <pc:docMk/>
          <pc:sldMk cId="2147219365" sldId="264"/>
        </pc:sldMkLst>
        <pc:spChg chg="mod">
          <ac:chgData name="Nick Brown" userId="6780c82d-f28f-4d66-97fb-25b2daeffba8" providerId="ADAL" clId="{D6A36DF1-8913-4D54-BC0E-F568A605A2DD}" dt="2026-09-07T13:12:20.536" v="520" actId="20577"/>
          <ac:spMkLst>
            <pc:docMk/>
            <pc:sldMk cId="2147219365" sldId="264"/>
            <ac:spMk id="3" creationId="{00000000-0000-0000-0000-000000000000}"/>
          </ac:spMkLst>
        </pc:spChg>
      </pc:sldChg>
      <pc:sldChg chg="modSp">
        <pc:chgData name="Nick Brown" userId="6780c82d-f28f-4d66-97fb-25b2daeffba8" providerId="ADAL" clId="{D6A36DF1-8913-4D54-BC0E-F568A605A2DD}" dt="2026-09-07T13:15:47.277" v="528" actId="20577"/>
        <pc:sldMkLst>
          <pc:docMk/>
          <pc:sldMk cId="580063724" sldId="265"/>
        </pc:sldMkLst>
        <pc:spChg chg="mod">
          <ac:chgData name="Nick Brown" userId="6780c82d-f28f-4d66-97fb-25b2daeffba8" providerId="ADAL" clId="{D6A36DF1-8913-4D54-BC0E-F568A605A2DD}" dt="2026-09-07T13:15:47.277" v="528" actId="20577"/>
          <ac:spMkLst>
            <pc:docMk/>
            <pc:sldMk cId="580063724" sldId="265"/>
            <ac:spMk id="3" creationId="{00000000-0000-0000-0000-000000000000}"/>
          </ac:spMkLst>
        </pc:spChg>
      </pc:sldChg>
      <pc:sldChg chg="modSp">
        <pc:chgData name="Nick Brown" userId="6780c82d-f28f-4d66-97fb-25b2daeffba8" providerId="ADAL" clId="{D6A36DF1-8913-4D54-BC0E-F568A605A2DD}" dt="2026-09-07T13:17:28.477" v="562" actId="20577"/>
        <pc:sldMkLst>
          <pc:docMk/>
          <pc:sldMk cId="0" sldId="270"/>
        </pc:sldMkLst>
        <pc:spChg chg="mod">
          <ac:chgData name="Nick Brown" userId="6780c82d-f28f-4d66-97fb-25b2daeffba8" providerId="ADAL" clId="{D6A36DF1-8913-4D54-BC0E-F568A605A2DD}" dt="2026-09-07T13:17:28.477" v="562" actId="20577"/>
          <ac:spMkLst>
            <pc:docMk/>
            <pc:sldMk cId="0" sldId="270"/>
            <ac:spMk id="3" creationId="{00000000-0000-0000-0000-000000000000}"/>
          </ac:spMkLst>
        </pc:spChg>
      </pc:sldChg>
      <pc:sldChg chg="setBg">
        <pc:chgData name="Nick Brown" userId="6780c82d-f28f-4d66-97fb-25b2daeffba8" providerId="ADAL" clId="{D6A36DF1-8913-4D54-BC0E-F568A605A2DD}" dt="2026-09-07T13:19:43.605" v="567"/>
        <pc:sldMkLst>
          <pc:docMk/>
          <pc:sldMk cId="3955752361" sldId="274"/>
        </pc:sldMkLst>
      </pc:sldChg>
      <pc:sldChg chg="modSp">
        <pc:chgData name="Nick Brown" userId="6780c82d-f28f-4d66-97fb-25b2daeffba8" providerId="ADAL" clId="{D6A36DF1-8913-4D54-BC0E-F568A605A2DD}" dt="2026-09-07T13:17:05.527" v="547" actId="6549"/>
        <pc:sldMkLst>
          <pc:docMk/>
          <pc:sldMk cId="2005013835" sldId="275"/>
        </pc:sldMkLst>
        <pc:spChg chg="mod">
          <ac:chgData name="Nick Brown" userId="6780c82d-f28f-4d66-97fb-25b2daeffba8" providerId="ADAL" clId="{D6A36DF1-8913-4D54-BC0E-F568A605A2DD}" dt="2026-09-07T13:17:05.527" v="547" actId="6549"/>
          <ac:spMkLst>
            <pc:docMk/>
            <pc:sldMk cId="2005013835" sldId="275"/>
            <ac:spMk id="3" creationId="{00000000-0000-0000-0000-000000000000}"/>
          </ac:spMkLst>
        </pc:spChg>
      </pc:sldChg>
      <pc:sldMasterChg chg="setBg modSldLayout">
        <pc:chgData name="Nick Brown" userId="6780c82d-f28f-4d66-97fb-25b2daeffba8" providerId="ADAL" clId="{D6A36DF1-8913-4D54-BC0E-F568A605A2DD}" dt="2026-09-07T13:19:43.605" v="567"/>
        <pc:sldMasterMkLst>
          <pc:docMk/>
          <pc:sldMasterMk cId="538635028" sldId="2147483672"/>
        </pc:sldMasterMkLst>
        <pc:sldLayoutChg chg="setBg">
          <pc:chgData name="Nick Brown" userId="6780c82d-f28f-4d66-97fb-25b2daeffba8" providerId="ADAL" clId="{D6A36DF1-8913-4D54-BC0E-F568A605A2DD}" dt="2026-09-07T13:19:43.605" v="567"/>
          <pc:sldLayoutMkLst>
            <pc:docMk/>
            <pc:sldMasterMk cId="538635028" sldId="2147483672"/>
            <pc:sldLayoutMk cId="2745974125" sldId="2147483673"/>
          </pc:sldLayoutMkLst>
        </pc:sldLayoutChg>
        <pc:sldLayoutChg chg="setBg">
          <pc:chgData name="Nick Brown" userId="6780c82d-f28f-4d66-97fb-25b2daeffba8" providerId="ADAL" clId="{D6A36DF1-8913-4D54-BC0E-F568A605A2DD}" dt="2026-09-07T13:19:43.605" v="567"/>
          <pc:sldLayoutMkLst>
            <pc:docMk/>
            <pc:sldMasterMk cId="538635028" sldId="2147483672"/>
            <pc:sldLayoutMk cId="1930883057" sldId="2147483674"/>
          </pc:sldLayoutMkLst>
        </pc:sldLayoutChg>
        <pc:sldLayoutChg chg="setBg">
          <pc:chgData name="Nick Brown" userId="6780c82d-f28f-4d66-97fb-25b2daeffba8" providerId="ADAL" clId="{D6A36DF1-8913-4D54-BC0E-F568A605A2DD}" dt="2026-09-07T13:19:43.605" v="567"/>
          <pc:sldLayoutMkLst>
            <pc:docMk/>
            <pc:sldMasterMk cId="538635028" sldId="2147483672"/>
            <pc:sldLayoutMk cId="858322380" sldId="2147483675"/>
          </pc:sldLayoutMkLst>
        </pc:sldLayoutChg>
        <pc:sldLayoutChg chg="setBg">
          <pc:chgData name="Nick Brown" userId="6780c82d-f28f-4d66-97fb-25b2daeffba8" providerId="ADAL" clId="{D6A36DF1-8913-4D54-BC0E-F568A605A2DD}" dt="2026-09-07T13:19:43.605" v="567"/>
          <pc:sldLayoutMkLst>
            <pc:docMk/>
            <pc:sldMasterMk cId="538635028" sldId="2147483672"/>
            <pc:sldLayoutMk cId="3184778191" sldId="2147483676"/>
          </pc:sldLayoutMkLst>
        </pc:sldLayoutChg>
        <pc:sldLayoutChg chg="setBg">
          <pc:chgData name="Nick Brown" userId="6780c82d-f28f-4d66-97fb-25b2daeffba8" providerId="ADAL" clId="{D6A36DF1-8913-4D54-BC0E-F568A605A2DD}" dt="2026-09-07T13:19:43.605" v="567"/>
          <pc:sldLayoutMkLst>
            <pc:docMk/>
            <pc:sldMasterMk cId="538635028" sldId="2147483672"/>
            <pc:sldLayoutMk cId="949299269" sldId="2147483677"/>
          </pc:sldLayoutMkLst>
        </pc:sldLayoutChg>
        <pc:sldLayoutChg chg="setBg">
          <pc:chgData name="Nick Brown" userId="6780c82d-f28f-4d66-97fb-25b2daeffba8" providerId="ADAL" clId="{D6A36DF1-8913-4D54-BC0E-F568A605A2DD}" dt="2026-09-07T13:19:43.605" v="567"/>
          <pc:sldLayoutMkLst>
            <pc:docMk/>
            <pc:sldMasterMk cId="538635028" sldId="2147483672"/>
            <pc:sldLayoutMk cId="1372952000" sldId="2147483678"/>
          </pc:sldLayoutMkLst>
        </pc:sldLayoutChg>
        <pc:sldLayoutChg chg="setBg">
          <pc:chgData name="Nick Brown" userId="6780c82d-f28f-4d66-97fb-25b2daeffba8" providerId="ADAL" clId="{D6A36DF1-8913-4D54-BC0E-F568A605A2DD}" dt="2026-09-07T13:19:43.605" v="567"/>
          <pc:sldLayoutMkLst>
            <pc:docMk/>
            <pc:sldMasterMk cId="538635028" sldId="2147483672"/>
            <pc:sldLayoutMk cId="1068377825" sldId="2147483679"/>
          </pc:sldLayoutMkLst>
        </pc:sldLayoutChg>
        <pc:sldLayoutChg chg="setBg">
          <pc:chgData name="Nick Brown" userId="6780c82d-f28f-4d66-97fb-25b2daeffba8" providerId="ADAL" clId="{D6A36DF1-8913-4D54-BC0E-F568A605A2DD}" dt="2026-09-07T13:19:43.605" v="567"/>
          <pc:sldLayoutMkLst>
            <pc:docMk/>
            <pc:sldMasterMk cId="538635028" sldId="2147483672"/>
            <pc:sldLayoutMk cId="2400780809" sldId="2147483680"/>
          </pc:sldLayoutMkLst>
        </pc:sldLayoutChg>
        <pc:sldLayoutChg chg="setBg">
          <pc:chgData name="Nick Brown" userId="6780c82d-f28f-4d66-97fb-25b2daeffba8" providerId="ADAL" clId="{D6A36DF1-8913-4D54-BC0E-F568A605A2DD}" dt="2026-09-07T13:19:43.605" v="567"/>
          <pc:sldLayoutMkLst>
            <pc:docMk/>
            <pc:sldMasterMk cId="538635028" sldId="2147483672"/>
            <pc:sldLayoutMk cId="3901508465" sldId="2147483681"/>
          </pc:sldLayoutMkLst>
        </pc:sldLayoutChg>
        <pc:sldLayoutChg chg="setBg">
          <pc:chgData name="Nick Brown" userId="6780c82d-f28f-4d66-97fb-25b2daeffba8" providerId="ADAL" clId="{D6A36DF1-8913-4D54-BC0E-F568A605A2DD}" dt="2026-09-07T13:19:43.605" v="567"/>
          <pc:sldLayoutMkLst>
            <pc:docMk/>
            <pc:sldMasterMk cId="538635028" sldId="2147483672"/>
            <pc:sldLayoutMk cId="3414766917" sldId="2147483682"/>
          </pc:sldLayoutMkLst>
        </pc:sldLayoutChg>
        <pc:sldLayoutChg chg="setBg">
          <pc:chgData name="Nick Brown" userId="6780c82d-f28f-4d66-97fb-25b2daeffba8" providerId="ADAL" clId="{D6A36DF1-8913-4D54-BC0E-F568A605A2DD}" dt="2026-09-07T13:19:43.605" v="567"/>
          <pc:sldLayoutMkLst>
            <pc:docMk/>
            <pc:sldMasterMk cId="538635028" sldId="2147483672"/>
            <pc:sldLayoutMk cId="897241599" sldId="214748368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9D907-E91E-4384-AF73-645C82E77DDD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E645-0015-4FED-B4D9-ED769F992E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974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9D907-E91E-4384-AF73-645C82E77DDD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E645-0015-4FED-B4D9-ED769F992E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883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9D907-E91E-4384-AF73-645C82E77DDD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E645-0015-4FED-B4D9-ED769F992E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322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9D907-E91E-4384-AF73-645C82E77DDD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E645-0015-4FED-B4D9-ED769F992E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778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9D907-E91E-4384-AF73-645C82E77DDD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E645-0015-4FED-B4D9-ED769F992E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299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9D907-E91E-4384-AF73-645C82E77DDD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E645-0015-4FED-B4D9-ED769F992E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952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9D907-E91E-4384-AF73-645C82E77DDD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E645-0015-4FED-B4D9-ED769F992E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8377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9D907-E91E-4384-AF73-645C82E77DDD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E645-0015-4FED-B4D9-ED769F992E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780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9D907-E91E-4384-AF73-645C82E77DDD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E645-0015-4FED-B4D9-ED769F992E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508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9D907-E91E-4384-AF73-645C82E77DDD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E645-0015-4FED-B4D9-ED769F992E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766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9D907-E91E-4384-AF73-645C82E77DDD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2E645-0015-4FED-B4D9-ED769F992E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241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9D907-E91E-4384-AF73-645C82E77DDD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2E645-0015-4FED-B4D9-ED769F992E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635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tarporleyce.cheshire.sch.uk/page/emotional-management-programme/133482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arporleyce.cheshire.sch.uk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9598F4-1E19-4F68-9C5E-36C229216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254232"/>
            <a:ext cx="4221416" cy="3179911"/>
          </a:xfrm>
          <a:prstGeom prst="rect">
            <a:avLst/>
          </a:prstGeom>
        </p:spPr>
      </p:pic>
      <p:pic>
        <p:nvPicPr>
          <p:cNvPr id="7" name="Picture 2" descr="7 Ways to Instill A Love of Learning in Children – Big Life Journal">
            <a:extLst>
              <a:ext uri="{FF2B5EF4-FFF2-40B4-BE49-F238E27FC236}">
                <a16:creationId xmlns:a16="http://schemas.microsoft.com/office/drawing/2014/main" id="{005B6195-5DB7-4ED5-AC4D-A63899332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33056"/>
            <a:ext cx="3640749" cy="2418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Building Resilience, Independence and Confidence in Children - India  Parenting">
            <a:extLst>
              <a:ext uri="{FF2B5EF4-FFF2-40B4-BE49-F238E27FC236}">
                <a16:creationId xmlns:a16="http://schemas.microsoft.com/office/drawing/2014/main" id="{648E7147-0EB0-43D1-BAAD-E1916A9F7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75774"/>
            <a:ext cx="4464496" cy="233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0EC18E8-7E92-46F2-A276-A28ECC07C69B}"/>
              </a:ext>
            </a:extLst>
          </p:cNvPr>
          <p:cNvSpPr/>
          <p:nvPr/>
        </p:nvSpPr>
        <p:spPr>
          <a:xfrm>
            <a:off x="3851920" y="471319"/>
            <a:ext cx="5112568" cy="624786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000" dirty="0">
                <a:solidFill>
                  <a:srgbClr val="323130"/>
                </a:solidFill>
                <a:latin typeface="Kinetic Letters"/>
              </a:rPr>
              <a:t>The importance of attendance in school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rgbClr val="323130"/>
                </a:solidFill>
                <a:latin typeface="Kinetic Letters"/>
              </a:rPr>
              <a:t>The Government regard 95% as the minimum satisfactory attendance for a primary school pupil.</a:t>
            </a:r>
            <a:endParaRPr lang="en-GB" sz="2000" dirty="0">
              <a:solidFill>
                <a:srgbClr val="323130"/>
              </a:solidFill>
              <a:latin typeface="Kinetic Letters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rgbClr val="323130"/>
                </a:solidFill>
                <a:latin typeface="Kinetic Letters"/>
              </a:rPr>
              <a:t>95% attendance is the equivalent of 2 weeks off school.</a:t>
            </a:r>
            <a:endParaRPr lang="en-GB" sz="2000" dirty="0">
              <a:solidFill>
                <a:srgbClr val="323130"/>
              </a:solidFill>
              <a:latin typeface="Kinetic Letters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rgbClr val="323130"/>
                </a:solidFill>
                <a:latin typeface="Kinetic Letters"/>
              </a:rPr>
              <a:t>A 2 week absence each year in primary school means a total of 14 weeks teaching time missed – this could have real impact on your child’s basic numeracy and literacy skills.</a:t>
            </a:r>
            <a:endParaRPr lang="en-GB" sz="2000" dirty="0">
              <a:solidFill>
                <a:srgbClr val="323130"/>
              </a:solidFill>
              <a:latin typeface="Kinetic Letters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rgbClr val="323130"/>
                </a:solidFill>
                <a:latin typeface="Kinetic Letters"/>
              </a:rPr>
              <a:t>90% attendance is like having a day off every two weeks or 4 whole weeks off school</a:t>
            </a:r>
            <a:endParaRPr lang="en-GB" sz="2000" dirty="0">
              <a:solidFill>
                <a:srgbClr val="323130"/>
              </a:solidFill>
              <a:latin typeface="Kinetic Letters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rgbClr val="323130"/>
                </a:solidFill>
                <a:latin typeface="Kinetic Letters"/>
              </a:rPr>
              <a:t>80% attendance is the same as having a day off every week.</a:t>
            </a:r>
            <a:endParaRPr lang="en-GB" sz="2000" dirty="0">
              <a:solidFill>
                <a:srgbClr val="323130"/>
              </a:solidFill>
              <a:latin typeface="Kinetic Letters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rgbClr val="323130"/>
                </a:solidFill>
                <a:latin typeface="Kinetic Letters"/>
              </a:rPr>
              <a:t>Most children should routinely have attendance rates of 97% or more. This is the equivalent of 6 days absence a year. 100% is achieved by many pupils every year in both primary and secondary schools.</a:t>
            </a:r>
            <a:endParaRPr lang="en-GB" sz="2000" dirty="0">
              <a:solidFill>
                <a:srgbClr val="323130"/>
              </a:solidFill>
              <a:latin typeface="Kinetic Letters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sz="2000">
              <a:solidFill>
                <a:srgbClr val="323130"/>
              </a:solidFill>
              <a:latin typeface="Kinetic Letters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323130"/>
              </a:solidFill>
              <a:latin typeface="Kinetic Letter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323130"/>
                </a:solidFill>
                <a:latin typeface="Kinetic Letters"/>
              </a:rPr>
              <a:t>Holidays in term time – These will not be approved by Mrs Forrester and fines may be issued for unauthorised holidays taken.</a:t>
            </a:r>
            <a:endParaRPr lang="en-GB" dirty="0">
              <a:latin typeface="Kinetic Letters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685F6B4-FE37-460A-ACAD-5A1D94E13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1663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2D9F3A-14B7-41EF-A512-A2EA25CC2DF9}"/>
              </a:ext>
            </a:extLst>
          </p:cNvPr>
          <p:cNvSpPr txBox="1"/>
          <p:nvPr/>
        </p:nvSpPr>
        <p:spPr>
          <a:xfrm>
            <a:off x="785608" y="116632"/>
            <a:ext cx="27363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>
                <a:latin typeface="Kinetic Letters" panose="00000500000000000000" pitchFamily="50" charset="0"/>
              </a:rPr>
              <a:t>Structure of the school day.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FD5A6E-7389-B2AA-4DCE-FC3B94ED7D26}"/>
              </a:ext>
            </a:extLst>
          </p:cNvPr>
          <p:cNvSpPr txBox="1"/>
          <p:nvPr/>
        </p:nvSpPr>
        <p:spPr>
          <a:xfrm>
            <a:off x="537463" y="1713087"/>
            <a:ext cx="2033086" cy="4247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ea typeface="Calibri"/>
                <a:cs typeface="Calibri"/>
              </a:rPr>
              <a:t>Playground   </a:t>
            </a:r>
          </a:p>
          <a:p>
            <a:r>
              <a:rPr lang="en-GB">
                <a:ea typeface="Calibri"/>
                <a:cs typeface="Calibri"/>
              </a:rPr>
              <a:t>School starts   </a:t>
            </a:r>
          </a:p>
          <a:p>
            <a:r>
              <a:rPr lang="en-GB">
                <a:ea typeface="Calibri"/>
                <a:cs typeface="Calibri"/>
              </a:rPr>
              <a:t>Register open until </a:t>
            </a:r>
          </a:p>
          <a:p>
            <a:endParaRPr lang="en-GB">
              <a:ea typeface="Calibri"/>
              <a:cs typeface="Calibri"/>
            </a:endParaRPr>
          </a:p>
          <a:p>
            <a:r>
              <a:rPr lang="en-GB">
                <a:ea typeface="Calibri"/>
                <a:cs typeface="Calibri"/>
              </a:rPr>
              <a:t>Collective worship</a:t>
            </a:r>
          </a:p>
          <a:p>
            <a:r>
              <a:rPr lang="en-GB">
                <a:ea typeface="Calibri"/>
                <a:cs typeface="Calibri"/>
              </a:rPr>
              <a:t>Session 1 English</a:t>
            </a:r>
          </a:p>
          <a:p>
            <a:r>
              <a:rPr lang="en-GB">
                <a:ea typeface="Calibri"/>
                <a:cs typeface="Calibri"/>
              </a:rPr>
              <a:t>Breaktime</a:t>
            </a:r>
          </a:p>
          <a:p>
            <a:endParaRPr lang="en-GB">
              <a:ea typeface="Calibri"/>
              <a:cs typeface="Calibri"/>
            </a:endParaRPr>
          </a:p>
          <a:p>
            <a:r>
              <a:rPr lang="en-GB">
                <a:ea typeface="Calibri"/>
                <a:cs typeface="Calibri"/>
              </a:rPr>
              <a:t>Session 2 Maths</a:t>
            </a:r>
          </a:p>
          <a:p>
            <a:r>
              <a:rPr lang="en-GB">
                <a:ea typeface="Calibri"/>
                <a:cs typeface="Calibri"/>
              </a:rPr>
              <a:t>Spelling</a:t>
            </a:r>
          </a:p>
          <a:p>
            <a:endParaRPr lang="en-GB">
              <a:ea typeface="Calibri"/>
              <a:cs typeface="Calibri"/>
            </a:endParaRPr>
          </a:p>
          <a:p>
            <a:r>
              <a:rPr lang="en-GB">
                <a:ea typeface="Calibri"/>
                <a:cs typeface="Calibri"/>
              </a:rPr>
              <a:t>Lunch</a:t>
            </a:r>
          </a:p>
          <a:p>
            <a:r>
              <a:rPr lang="en-GB">
                <a:ea typeface="Calibri"/>
                <a:cs typeface="Calibri"/>
              </a:rPr>
              <a:t>Session 3</a:t>
            </a:r>
          </a:p>
          <a:p>
            <a:r>
              <a:rPr lang="en-GB">
                <a:ea typeface="Calibri"/>
                <a:cs typeface="Calibri"/>
              </a:rPr>
              <a:t>Daily Mile</a:t>
            </a:r>
          </a:p>
          <a:p>
            <a:r>
              <a:rPr lang="en-GB">
                <a:ea typeface="Calibri"/>
                <a:cs typeface="Calibri"/>
              </a:rPr>
              <a:t>End of day  ​  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4B153F-2FE8-3CE4-2124-632835949A94}"/>
              </a:ext>
            </a:extLst>
          </p:cNvPr>
          <p:cNvSpPr txBox="1"/>
          <p:nvPr/>
        </p:nvSpPr>
        <p:spPr>
          <a:xfrm>
            <a:off x="2572689" y="1711964"/>
            <a:ext cx="1690738" cy="4247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ea typeface="Calibri"/>
                <a:cs typeface="Calibri"/>
              </a:rPr>
              <a:t>8.35</a:t>
            </a:r>
            <a:endParaRPr lang="en-US">
              <a:ea typeface="Calibri"/>
              <a:cs typeface="Calibri"/>
            </a:endParaRPr>
          </a:p>
          <a:p>
            <a:r>
              <a:rPr lang="en-GB">
                <a:ea typeface="Calibri"/>
                <a:cs typeface="Calibri"/>
              </a:rPr>
              <a:t>8.45</a:t>
            </a:r>
            <a:endParaRPr lang="en-US">
              <a:ea typeface="Calibri"/>
              <a:cs typeface="Calibri"/>
            </a:endParaRPr>
          </a:p>
          <a:p>
            <a:r>
              <a:rPr lang="en-GB">
                <a:ea typeface="Calibri"/>
                <a:cs typeface="Calibri"/>
              </a:rPr>
              <a:t>9.00</a:t>
            </a:r>
            <a:endParaRPr lang="en-US">
              <a:ea typeface="Calibri"/>
              <a:cs typeface="Calibri"/>
            </a:endParaRPr>
          </a:p>
          <a:p>
            <a:endParaRPr lang="en-GB">
              <a:ea typeface="Calibri"/>
              <a:cs typeface="Calibri"/>
            </a:endParaRPr>
          </a:p>
          <a:p>
            <a:r>
              <a:rPr lang="en-GB">
                <a:ea typeface="Calibri"/>
                <a:cs typeface="Calibri"/>
              </a:rPr>
              <a:t>Daily</a:t>
            </a:r>
            <a:endParaRPr lang="en-US">
              <a:ea typeface="Calibri"/>
              <a:cs typeface="Calibri"/>
            </a:endParaRPr>
          </a:p>
          <a:p>
            <a:r>
              <a:rPr lang="en-GB">
                <a:ea typeface="Calibri"/>
                <a:cs typeface="Calibri"/>
              </a:rPr>
              <a:t>9.20 to 10.30</a:t>
            </a:r>
            <a:endParaRPr lang="en-US">
              <a:ea typeface="Calibri"/>
              <a:cs typeface="Calibri"/>
            </a:endParaRPr>
          </a:p>
          <a:p>
            <a:r>
              <a:rPr lang="en-GB">
                <a:ea typeface="Calibri"/>
                <a:cs typeface="Calibri"/>
              </a:rPr>
              <a:t>10.30 - 10.45</a:t>
            </a:r>
            <a:endParaRPr lang="en-US">
              <a:ea typeface="Calibri"/>
              <a:cs typeface="Calibri"/>
            </a:endParaRPr>
          </a:p>
          <a:p>
            <a:endParaRPr lang="en-GB">
              <a:ea typeface="Calibri"/>
              <a:cs typeface="Calibri"/>
            </a:endParaRPr>
          </a:p>
          <a:p>
            <a:r>
              <a:rPr lang="en-GB">
                <a:ea typeface="Calibri"/>
                <a:cs typeface="Calibri"/>
              </a:rPr>
              <a:t>10.45 - 11.50</a:t>
            </a:r>
            <a:endParaRPr lang="en-US">
              <a:ea typeface="Calibri"/>
              <a:cs typeface="Calibri"/>
            </a:endParaRPr>
          </a:p>
          <a:p>
            <a:r>
              <a:rPr lang="en-GB">
                <a:ea typeface="Calibri"/>
                <a:cs typeface="Calibri"/>
              </a:rPr>
              <a:t>11.50 - 12.15​</a:t>
            </a:r>
            <a:endParaRPr lang="en-US">
              <a:ea typeface="Calibri"/>
              <a:cs typeface="Calibri"/>
            </a:endParaRPr>
          </a:p>
          <a:p>
            <a:endParaRPr lang="en-GB">
              <a:ea typeface="Calibri"/>
              <a:cs typeface="Calibri"/>
            </a:endParaRPr>
          </a:p>
          <a:p>
            <a:r>
              <a:rPr lang="en-GB">
                <a:ea typeface="Calibri"/>
                <a:cs typeface="Calibri"/>
              </a:rPr>
              <a:t>12.15 - 1.15</a:t>
            </a:r>
            <a:endParaRPr lang="en-US">
              <a:ea typeface="Calibri"/>
              <a:cs typeface="Calibri"/>
            </a:endParaRPr>
          </a:p>
          <a:p>
            <a:r>
              <a:rPr lang="en-GB">
                <a:ea typeface="Calibri"/>
                <a:cs typeface="Calibri"/>
              </a:rPr>
              <a:t>1.15 - 3.15</a:t>
            </a:r>
            <a:endParaRPr lang="en-US">
              <a:ea typeface="Calibri"/>
              <a:cs typeface="Calibri"/>
            </a:endParaRPr>
          </a:p>
          <a:p>
            <a:r>
              <a:rPr lang="en-GB">
                <a:ea typeface="Calibri"/>
                <a:cs typeface="Calibri"/>
              </a:rPr>
              <a:t>Daily</a:t>
            </a:r>
            <a:endParaRPr lang="en-US">
              <a:ea typeface="Calibri"/>
              <a:cs typeface="Calibri"/>
            </a:endParaRPr>
          </a:p>
          <a:p>
            <a:r>
              <a:rPr lang="en-GB">
                <a:ea typeface="Calibri"/>
                <a:cs typeface="Calibri"/>
              </a:rPr>
              <a:t>3.20  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2055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6059465-3A09-4B58-9656-9C6CDB351D4D}"/>
              </a:ext>
            </a:extLst>
          </p:cNvPr>
          <p:cNvSpPr/>
          <p:nvPr/>
        </p:nvSpPr>
        <p:spPr>
          <a:xfrm>
            <a:off x="251520" y="230988"/>
            <a:ext cx="554252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B050"/>
                </a:solidFill>
                <a:latin typeface="Kinetic Letters" panose="00000500000000000000" pitchFamily="50" charset="0"/>
              </a:rPr>
              <a:t>Benefits of Emotional Wellbeing </a:t>
            </a:r>
          </a:p>
          <a:p>
            <a:r>
              <a:rPr lang="en-US" sz="2000">
                <a:latin typeface="Kinetic Letters" panose="00000500000000000000" pitchFamily="50" charset="0"/>
              </a:rPr>
              <a:t>The charity, Young Minds, states that, “emotional wellbeing is a clear indicator of academic achievement, success and satisfaction in later life” and “wellbeing provision in schools can also lead to reductions in poor classroom </a:t>
            </a:r>
            <a:r>
              <a:rPr lang="en-US" sz="2000" err="1">
                <a:latin typeface="Kinetic Letters" panose="00000500000000000000" pitchFamily="50" charset="0"/>
              </a:rPr>
              <a:t>behaviour</a:t>
            </a:r>
            <a:r>
              <a:rPr lang="en-US" sz="2000">
                <a:latin typeface="Kinetic Letters" panose="00000500000000000000" pitchFamily="50" charset="0"/>
              </a:rPr>
              <a:t> and bullying.” </a:t>
            </a:r>
            <a:endParaRPr lang="en-GB" sz="2000">
              <a:latin typeface="Kinetic Letters" panose="00000500000000000000" pitchFamily="50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D7D5A4-101A-423B-98A1-A84EBF5B7B35}"/>
              </a:ext>
            </a:extLst>
          </p:cNvPr>
          <p:cNvSpPr/>
          <p:nvPr/>
        </p:nvSpPr>
        <p:spPr>
          <a:xfrm>
            <a:off x="261374" y="198884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>
                <a:solidFill>
                  <a:srgbClr val="7030A0"/>
                </a:solidFill>
                <a:latin typeface="Kinetic Letters" panose="00000500000000000000" pitchFamily="50" charset="0"/>
              </a:rPr>
              <a:t>The Emotional Management </a:t>
            </a:r>
            <a:r>
              <a:rPr lang="en-US" err="1">
                <a:solidFill>
                  <a:srgbClr val="7030A0"/>
                </a:solidFill>
                <a:latin typeface="Kinetic Letters" panose="00000500000000000000" pitchFamily="50" charset="0"/>
              </a:rPr>
              <a:t>Programme</a:t>
            </a:r>
            <a:r>
              <a:rPr lang="en-US">
                <a:solidFill>
                  <a:srgbClr val="7030A0"/>
                </a:solidFill>
                <a:latin typeface="Kinetic Letters" panose="00000500000000000000" pitchFamily="50" charset="0"/>
              </a:rPr>
              <a:t> (EMP) for Children </a:t>
            </a:r>
          </a:p>
          <a:p>
            <a:r>
              <a:rPr lang="en-US">
                <a:solidFill>
                  <a:srgbClr val="7030A0"/>
                </a:solidFill>
                <a:latin typeface="Kinetic Letters" panose="00000500000000000000" pitchFamily="50" charset="0"/>
              </a:rPr>
              <a:t>i</a:t>
            </a:r>
            <a:r>
              <a:rPr lang="en-US">
                <a:latin typeface="Kinetic Letters" panose="00000500000000000000" pitchFamily="50" charset="0"/>
              </a:rPr>
              <a:t>s delivered to all pupils from reception class to Year 6. </a:t>
            </a:r>
          </a:p>
          <a:p>
            <a:r>
              <a:rPr lang="en-US">
                <a:latin typeface="Kinetic Letters" panose="00000500000000000000" pitchFamily="50" charset="0"/>
              </a:rPr>
              <a:t>It teaches children through a range of fun and effective exercises, how to: </a:t>
            </a:r>
          </a:p>
          <a:p>
            <a:r>
              <a:rPr lang="en-US">
                <a:latin typeface="Kinetic Letters" panose="00000500000000000000" pitchFamily="50" charset="0"/>
              </a:rPr>
              <a:t>• Think positively </a:t>
            </a:r>
          </a:p>
          <a:p>
            <a:r>
              <a:rPr lang="en-US">
                <a:latin typeface="Kinetic Letters" panose="00000500000000000000" pitchFamily="50" charset="0"/>
              </a:rPr>
              <a:t>• Trust their own instincts </a:t>
            </a:r>
          </a:p>
          <a:p>
            <a:r>
              <a:rPr lang="en-US">
                <a:latin typeface="Kinetic Letters" panose="00000500000000000000" pitchFamily="50" charset="0"/>
              </a:rPr>
              <a:t>• Embrace new ideas and situations </a:t>
            </a:r>
          </a:p>
          <a:p>
            <a:r>
              <a:rPr lang="en-US">
                <a:latin typeface="Kinetic Letters" panose="00000500000000000000" pitchFamily="50" charset="0"/>
              </a:rPr>
              <a:t>• Relax </a:t>
            </a:r>
          </a:p>
          <a:p>
            <a:r>
              <a:rPr lang="en-US">
                <a:latin typeface="Kinetic Letters" panose="00000500000000000000" pitchFamily="50" charset="0"/>
              </a:rPr>
              <a:t>• Make choices </a:t>
            </a:r>
          </a:p>
          <a:p>
            <a:r>
              <a:rPr lang="en-US">
                <a:latin typeface="Kinetic Letters" panose="00000500000000000000" pitchFamily="50" charset="0"/>
              </a:rPr>
              <a:t>• Find the good in every situation </a:t>
            </a:r>
          </a:p>
          <a:p>
            <a:r>
              <a:rPr lang="en-US">
                <a:latin typeface="Kinetic Letters" panose="00000500000000000000" pitchFamily="50" charset="0"/>
              </a:rPr>
              <a:t>• Talk about and manage emotions </a:t>
            </a:r>
          </a:p>
          <a:p>
            <a:r>
              <a:rPr lang="en-US">
                <a:latin typeface="Kinetic Letters" panose="00000500000000000000" pitchFamily="50" charset="0"/>
              </a:rPr>
              <a:t>• Choose their response </a:t>
            </a:r>
          </a:p>
          <a:p>
            <a:r>
              <a:rPr lang="en-US">
                <a:latin typeface="Kinetic Letters" panose="00000500000000000000" pitchFamily="50" charset="0"/>
              </a:rPr>
              <a:t>• </a:t>
            </a:r>
            <a:r>
              <a:rPr lang="en-US" err="1">
                <a:latin typeface="Kinetic Letters" panose="00000500000000000000" pitchFamily="50" charset="0"/>
              </a:rPr>
              <a:t>Practise</a:t>
            </a:r>
            <a:r>
              <a:rPr lang="en-US">
                <a:latin typeface="Kinetic Letters" panose="00000500000000000000" pitchFamily="50" charset="0"/>
              </a:rPr>
              <a:t> appreciation </a:t>
            </a:r>
          </a:p>
          <a:p>
            <a:r>
              <a:rPr lang="en-US">
                <a:latin typeface="Kinetic Letters" panose="00000500000000000000" pitchFamily="50" charset="0"/>
              </a:rPr>
              <a:t>• Be emotionally resilient </a:t>
            </a:r>
            <a:endParaRPr lang="en-GB">
              <a:latin typeface="Kinetic Letters" panose="000005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97E1CE-83AF-439D-9EEB-B1D617DD9087}"/>
              </a:ext>
            </a:extLst>
          </p:cNvPr>
          <p:cNvSpPr txBox="1"/>
          <p:nvPr/>
        </p:nvSpPr>
        <p:spPr>
          <a:xfrm>
            <a:off x="5794048" y="2329702"/>
            <a:ext cx="31779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00B0F0"/>
                </a:solidFill>
                <a:latin typeface="Kinetic Letters" panose="00000500000000000000" pitchFamily="50" charset="0"/>
              </a:rPr>
              <a:t>More information at</a:t>
            </a:r>
          </a:p>
          <a:p>
            <a:r>
              <a:rPr lang="en-GB">
                <a:solidFill>
                  <a:srgbClr val="7030A0"/>
                </a:solidFill>
                <a:latin typeface="Kinetic Letters" panose="00000500000000000000" pitchFamily="50" charset="0"/>
              </a:rPr>
              <a:t>School website: Parents/</a:t>
            </a:r>
          </a:p>
          <a:p>
            <a:r>
              <a:rPr lang="en-GB">
                <a:solidFill>
                  <a:srgbClr val="7030A0"/>
                </a:solidFill>
                <a:latin typeface="Kinetic Letters" panose="00000500000000000000" pitchFamily="50" charset="0"/>
                <a:hlinkClick r:id="rId2"/>
              </a:rPr>
              <a:t>Emotional Management Programme</a:t>
            </a:r>
            <a:endParaRPr lang="en-GB">
              <a:solidFill>
                <a:srgbClr val="7030A0"/>
              </a:solidFill>
              <a:latin typeface="Kinetic Letters" panose="00000500000000000000" pitchFamily="50" charset="0"/>
            </a:endParaRPr>
          </a:p>
        </p:txBody>
      </p:sp>
      <p:pic>
        <p:nvPicPr>
          <p:cNvPr id="7" name="Picture 4" descr="Jo Howarth – happiness club">
            <a:extLst>
              <a:ext uri="{FF2B5EF4-FFF2-40B4-BE49-F238E27FC236}">
                <a16:creationId xmlns:a16="http://schemas.microsoft.com/office/drawing/2014/main" id="{FC30247E-DF1A-4803-82E8-4407D3E71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355" y="230988"/>
            <a:ext cx="2643670" cy="426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motional Intelligence is the skill of perceiving, understanding, and  managing one's own emotions… | by Anubha Duhan | Medium">
            <a:extLst>
              <a:ext uri="{FF2B5EF4-FFF2-40B4-BE49-F238E27FC236}">
                <a16:creationId xmlns:a16="http://schemas.microsoft.com/office/drawing/2014/main" id="{6E3B4A09-4EB9-4A46-8496-6D933C775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696" y="3739816"/>
            <a:ext cx="2233953" cy="208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752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075" y="18255"/>
            <a:ext cx="7886700" cy="1325563"/>
          </a:xfrm>
        </p:spPr>
        <p:txBody>
          <a:bodyPr/>
          <a:lstStyle/>
          <a:p>
            <a:r>
              <a:rPr lang="en-GB">
                <a:solidFill>
                  <a:srgbClr val="7030A0"/>
                </a:solidFill>
                <a:latin typeface="Kinetic Letters" panose="00000500000000000000" pitchFamily="50" charset="0"/>
              </a:rPr>
              <a:t>English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074" y="1343818"/>
            <a:ext cx="8511429" cy="4965502"/>
          </a:xfrm>
        </p:spPr>
        <p:txBody>
          <a:bodyPr>
            <a:normAutofit fontScale="77500" lnSpcReduction="20000"/>
          </a:bodyPr>
          <a:lstStyle/>
          <a:p>
            <a:r>
              <a:rPr lang="en-GB" sz="4500">
                <a:solidFill>
                  <a:schemeClr val="accent4">
                    <a:lumMod val="50000"/>
                  </a:schemeClr>
                </a:solidFill>
                <a:latin typeface="Kinetic Letters" panose="00000500000000000000" pitchFamily="50" charset="0"/>
              </a:rPr>
              <a:t>Inspiration from books</a:t>
            </a:r>
          </a:p>
          <a:p>
            <a:r>
              <a:rPr lang="en-GB" sz="4500">
                <a:solidFill>
                  <a:schemeClr val="accent4">
                    <a:lumMod val="50000"/>
                  </a:schemeClr>
                </a:solidFill>
                <a:latin typeface="Kinetic Letters" panose="00000500000000000000" pitchFamily="50" charset="0"/>
              </a:rPr>
              <a:t>A range of fiction and non-fiction genres, including poetry</a:t>
            </a:r>
          </a:p>
          <a:p>
            <a:r>
              <a:rPr lang="en-GB" sz="4500">
                <a:solidFill>
                  <a:schemeClr val="accent4">
                    <a:lumMod val="50000"/>
                  </a:schemeClr>
                </a:solidFill>
                <a:latin typeface="Kinetic Letters" panose="00000500000000000000" pitchFamily="50" charset="0"/>
              </a:rPr>
              <a:t>Planning, drafting and composition</a:t>
            </a:r>
          </a:p>
          <a:p>
            <a:r>
              <a:rPr lang="en-GB" sz="4500" err="1">
                <a:solidFill>
                  <a:schemeClr val="accent4">
                    <a:lumMod val="50000"/>
                  </a:schemeClr>
                </a:solidFill>
                <a:latin typeface="Kinetic Letters" panose="00000500000000000000" pitchFamily="50" charset="0"/>
              </a:rPr>
              <a:t>SPaG</a:t>
            </a:r>
            <a:r>
              <a:rPr lang="en-GB" sz="4500">
                <a:solidFill>
                  <a:schemeClr val="accent4">
                    <a:lumMod val="50000"/>
                  </a:schemeClr>
                </a:solidFill>
                <a:latin typeface="Kinetic Letters" panose="00000500000000000000" pitchFamily="50" charset="0"/>
              </a:rPr>
              <a:t> – integral to English lessons</a:t>
            </a:r>
          </a:p>
          <a:p>
            <a:pPr marL="0" indent="0">
              <a:buNone/>
            </a:pPr>
            <a:endParaRPr lang="en-GB" sz="4500">
              <a:solidFill>
                <a:schemeClr val="accent4">
                  <a:lumMod val="50000"/>
                </a:schemeClr>
              </a:solidFill>
              <a:latin typeface="Kinetic Letters" panose="00000500000000000000" pitchFamily="50" charset="0"/>
            </a:endParaRPr>
          </a:p>
          <a:p>
            <a:pPr marL="0" indent="0">
              <a:buNone/>
            </a:pPr>
            <a:r>
              <a:rPr lang="en-GB" sz="4500">
                <a:solidFill>
                  <a:schemeClr val="accent4">
                    <a:lumMod val="50000"/>
                  </a:schemeClr>
                </a:solidFill>
                <a:latin typeface="Kinetic Letters" panose="00000500000000000000" pitchFamily="50" charset="0"/>
              </a:rPr>
              <a:t>Spelling- keep up and catch up</a:t>
            </a:r>
          </a:p>
          <a:p>
            <a:pPr marL="0" indent="0">
              <a:buNone/>
            </a:pPr>
            <a:r>
              <a:rPr lang="en-GB" sz="4500">
                <a:solidFill>
                  <a:schemeClr val="accent4">
                    <a:lumMod val="50000"/>
                  </a:schemeClr>
                </a:solidFill>
                <a:latin typeface="Kinetic Letters" panose="00000500000000000000" pitchFamily="50" charset="0"/>
              </a:rPr>
              <a:t>	- 5 daily spelling sessions</a:t>
            </a:r>
          </a:p>
          <a:p>
            <a:pPr marL="0" indent="0">
              <a:buNone/>
            </a:pPr>
            <a:r>
              <a:rPr lang="en-GB" sz="4500">
                <a:solidFill>
                  <a:schemeClr val="accent4">
                    <a:lumMod val="50000"/>
                  </a:schemeClr>
                </a:solidFill>
                <a:latin typeface="Kinetic Letters" panose="00000500000000000000" pitchFamily="50" charset="0"/>
              </a:rPr>
              <a:t>	- Y3/4 spelling list</a:t>
            </a:r>
          </a:p>
          <a:p>
            <a:pPr marL="0" indent="0">
              <a:buNone/>
            </a:pPr>
            <a:endParaRPr lang="en-GB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GB">
                <a:solidFill>
                  <a:schemeClr val="accent4">
                    <a:lumMod val="50000"/>
                  </a:schemeClr>
                </a:solidFill>
              </a:rPr>
              <a:t>	</a:t>
            </a:r>
            <a:endParaRPr lang="en-GB">
              <a:solidFill>
                <a:srgbClr val="00B0F0"/>
              </a:solidFill>
            </a:endParaRPr>
          </a:p>
          <a:p>
            <a:endParaRPr lang="en-GB"/>
          </a:p>
          <a:p>
            <a:endParaRPr lang="en-GB"/>
          </a:p>
        </p:txBody>
      </p:sp>
      <p:pic>
        <p:nvPicPr>
          <p:cNvPr id="2050" name="Picture 2" descr="Free Spelling Cliparts, Download Free Spelling Cliparts png images, Free  ClipArts on Clipart Library">
            <a:extLst>
              <a:ext uri="{FF2B5EF4-FFF2-40B4-BE49-F238E27FC236}">
                <a16:creationId xmlns:a16="http://schemas.microsoft.com/office/drawing/2014/main" id="{814A4EFF-5457-430B-87FE-1827E148E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293096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996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/>
          <a:lstStyle/>
          <a:p>
            <a:r>
              <a:rPr lang="en-GB">
                <a:solidFill>
                  <a:srgbClr val="0070C0"/>
                </a:solidFill>
                <a:latin typeface="Kinetic Letters" panose="00000500000000000000" pitchFamily="50" charset="0"/>
              </a:rPr>
              <a:t>English – writing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78" y="1052736"/>
            <a:ext cx="8507288" cy="5400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>
                <a:solidFill>
                  <a:srgbClr val="0070C0"/>
                </a:solidFill>
                <a:latin typeface="Kinetic Letters" panose="00000500000000000000" pitchFamily="50" charset="0"/>
              </a:rPr>
              <a:t>Planning, drafting and editing skills.  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rgbClr val="0070C0"/>
                </a:solidFill>
                <a:latin typeface="Kinetic Letters" panose="00000500000000000000" pitchFamily="50" charset="0"/>
              </a:rPr>
              <a:t>Increasingly sophisticated vocabulary.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rgbClr val="0070C0"/>
                </a:solidFill>
                <a:latin typeface="Kinetic Letters" panose="00000500000000000000" pitchFamily="50" charset="0"/>
              </a:rPr>
              <a:t>Accurate spelling - rules and exceptions.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rgbClr val="0070C0"/>
                </a:solidFill>
                <a:latin typeface="Kinetic Letters" panose="00000500000000000000" pitchFamily="50" charset="0"/>
              </a:rPr>
              <a:t>Increasing range of accurate punctuation.    COMMA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rgbClr val="0070C0"/>
                </a:solidFill>
                <a:latin typeface="Kinetic Letters" panose="00000500000000000000" pitchFamily="50" charset="0"/>
              </a:rPr>
              <a:t>Increasingly complex sentence structure.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rgbClr val="0070C0"/>
                </a:solidFill>
                <a:latin typeface="Kinetic Letters" panose="00000500000000000000" pitchFamily="50" charset="0"/>
              </a:rPr>
              <a:t>Neat kinetic handwriting, moving to cursive when ready.</a:t>
            </a:r>
          </a:p>
          <a:p>
            <a:pPr marL="0" indent="0">
              <a:buNone/>
            </a:pPr>
            <a:endParaRPr lang="en-GB"/>
          </a:p>
          <a:p>
            <a:endParaRPr lang="en-GB"/>
          </a:p>
          <a:p>
            <a:endParaRPr lang="en-GB"/>
          </a:p>
        </p:txBody>
      </p:sp>
      <p:pic>
        <p:nvPicPr>
          <p:cNvPr id="1026" name="Picture 2" descr="Image result for green pen">
            <a:extLst>
              <a:ext uri="{FF2B5EF4-FFF2-40B4-BE49-F238E27FC236}">
                <a16:creationId xmlns:a16="http://schemas.microsoft.com/office/drawing/2014/main" id="{4B32DC01-D372-4B93-A1E0-675515EF3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720" y="1730465"/>
            <a:ext cx="964704" cy="96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68D73A-C3FB-4B9B-AA78-1791A6B58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84" y="3808839"/>
            <a:ext cx="2784659" cy="279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5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7BC90-0CCD-4D3C-BD2C-11001D4A0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7030A0"/>
                </a:solidFill>
                <a:latin typeface="Kinetic Letters" panose="00000500000000000000" pitchFamily="50" charset="0"/>
              </a:rPr>
              <a:t>English -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F4ACE-2F79-4E02-8439-50955B472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>
                <a:solidFill>
                  <a:srgbClr val="002060"/>
                </a:solidFill>
                <a:latin typeface="Kinetic Letters" panose="00000500000000000000" pitchFamily="50" charset="0"/>
              </a:rPr>
              <a:t>Guided reading</a:t>
            </a:r>
          </a:p>
          <a:p>
            <a:pPr marL="0" indent="0">
              <a:buNone/>
            </a:pPr>
            <a:endParaRPr lang="en-GB" sz="3200">
              <a:solidFill>
                <a:srgbClr val="002060"/>
              </a:solidFill>
              <a:latin typeface="Kinetic Letters" panose="00000500000000000000" pitchFamily="50" charset="0"/>
            </a:endParaRPr>
          </a:p>
          <a:p>
            <a:pPr marL="0" indent="0">
              <a:buNone/>
            </a:pPr>
            <a:r>
              <a:rPr lang="en-GB" sz="3200">
                <a:solidFill>
                  <a:srgbClr val="002060"/>
                </a:solidFill>
                <a:latin typeface="Kinetic Letters" panose="00000500000000000000" pitchFamily="50" charset="0"/>
              </a:rPr>
              <a:t>School banded reading book</a:t>
            </a:r>
          </a:p>
          <a:p>
            <a:pPr marL="0" indent="0">
              <a:buNone/>
            </a:pPr>
            <a:endParaRPr lang="en-GB" sz="3200">
              <a:solidFill>
                <a:srgbClr val="002060"/>
              </a:solidFill>
              <a:latin typeface="Kinetic Letters" panose="00000500000000000000" pitchFamily="50" charset="0"/>
            </a:endParaRPr>
          </a:p>
          <a:p>
            <a:pPr marL="0" indent="0">
              <a:buNone/>
            </a:pPr>
            <a:r>
              <a:rPr lang="en-GB" sz="3200">
                <a:solidFill>
                  <a:srgbClr val="002060"/>
                </a:solidFill>
                <a:latin typeface="Kinetic Letters" panose="00000500000000000000" pitchFamily="50" charset="0"/>
              </a:rPr>
              <a:t>Reading for pleasure </a:t>
            </a:r>
          </a:p>
          <a:p>
            <a:pPr marL="0" indent="0">
              <a:buNone/>
            </a:pPr>
            <a:endParaRPr lang="en-GB" sz="3200">
              <a:solidFill>
                <a:srgbClr val="002060"/>
              </a:solidFill>
              <a:latin typeface="Kinetic Letters" panose="00000500000000000000" pitchFamily="50" charset="0"/>
            </a:endParaRPr>
          </a:p>
          <a:p>
            <a:pPr marL="0" indent="0">
              <a:buNone/>
            </a:pPr>
            <a:r>
              <a:rPr lang="en-GB" sz="3200">
                <a:solidFill>
                  <a:srgbClr val="002060"/>
                </a:solidFill>
                <a:latin typeface="Kinetic Letters" panose="00000500000000000000" pitchFamily="50" charset="0"/>
              </a:rPr>
              <a:t>Reading spine</a:t>
            </a:r>
          </a:p>
        </p:txBody>
      </p:sp>
      <p:pic>
        <p:nvPicPr>
          <p:cNvPr id="1026" name="Picture 2" descr="Free Office Books Cliparts, Download Free Office Books Cliparts png images, Free  ClipArts on Clipart Library">
            <a:extLst>
              <a:ext uri="{FF2B5EF4-FFF2-40B4-BE49-F238E27FC236}">
                <a16:creationId xmlns:a16="http://schemas.microsoft.com/office/drawing/2014/main" id="{9D7F8B40-730E-403A-9C4F-304F1637A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204864"/>
            <a:ext cx="2362200" cy="193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600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3888" y="116632"/>
            <a:ext cx="2287166" cy="1325563"/>
          </a:xfrm>
        </p:spPr>
        <p:txBody>
          <a:bodyPr/>
          <a:lstStyle/>
          <a:p>
            <a:r>
              <a:rPr lang="en-GB" sz="6000">
                <a:solidFill>
                  <a:srgbClr val="00B050"/>
                </a:solidFill>
                <a:latin typeface="Kinetic Letters" panose="00000500000000000000" pitchFamily="50" charset="0"/>
              </a:rPr>
              <a:t>Maths</a:t>
            </a:r>
            <a:r>
              <a:rPr lang="en-GB" sz="6000">
                <a:solidFill>
                  <a:srgbClr val="00B050"/>
                </a:solidFill>
              </a:rPr>
              <a:t> </a:t>
            </a:r>
            <a:r>
              <a:rPr lang="en-GB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275" y="1453003"/>
            <a:ext cx="4936998" cy="4418910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endParaRPr lang="en-GB" sz="2400" u="sng">
              <a:solidFill>
                <a:srgbClr val="7030A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GB" sz="14400" u="sng">
                <a:solidFill>
                  <a:srgbClr val="7030A0"/>
                </a:solidFill>
                <a:latin typeface="Kinetic Letters" panose="00000500000000000000" pitchFamily="50" charset="0"/>
              </a:rPr>
              <a:t>Fluency</a:t>
            </a:r>
          </a:p>
          <a:p>
            <a:pPr>
              <a:lnSpc>
                <a:spcPct val="150000"/>
              </a:lnSpc>
            </a:pPr>
            <a:r>
              <a:rPr lang="en-GB" sz="14400" b="1">
                <a:solidFill>
                  <a:srgbClr val="7030A0"/>
                </a:solidFill>
                <a:latin typeface="Kinetic Letters" panose="00000500000000000000" pitchFamily="50" charset="0"/>
              </a:rPr>
              <a:t>Times tables – up to 12 x 12   </a:t>
            </a:r>
            <a:r>
              <a:rPr lang="en-GB" sz="9600" b="1">
                <a:solidFill>
                  <a:srgbClr val="7030A0"/>
                </a:solidFill>
                <a:latin typeface="Kinetic Letters" panose="00000500000000000000" pitchFamily="50" charset="0"/>
              </a:rPr>
              <a:t>Statutory testing for Year 4 in June</a:t>
            </a:r>
          </a:p>
          <a:p>
            <a:pPr>
              <a:lnSpc>
                <a:spcPct val="150000"/>
              </a:lnSpc>
            </a:pPr>
            <a:r>
              <a:rPr lang="en-GB" sz="14400">
                <a:solidFill>
                  <a:srgbClr val="7030A0"/>
                </a:solidFill>
                <a:latin typeface="Kinetic Letters" panose="00000500000000000000" pitchFamily="50" charset="0"/>
              </a:rPr>
              <a:t>Mental maths</a:t>
            </a:r>
          </a:p>
          <a:p>
            <a:pPr>
              <a:lnSpc>
                <a:spcPct val="150000"/>
              </a:lnSpc>
            </a:pPr>
            <a:r>
              <a:rPr lang="en-GB" sz="14400">
                <a:solidFill>
                  <a:srgbClr val="7030A0"/>
                </a:solidFill>
                <a:latin typeface="Kinetic Letters" panose="00000500000000000000" pitchFamily="50" charset="0"/>
              </a:rPr>
              <a:t>Fluency of methods</a:t>
            </a:r>
          </a:p>
          <a:p>
            <a:pPr>
              <a:lnSpc>
                <a:spcPct val="150000"/>
              </a:lnSpc>
            </a:pPr>
            <a:r>
              <a:rPr lang="en-GB" sz="14400">
                <a:solidFill>
                  <a:srgbClr val="7030A0"/>
                </a:solidFill>
                <a:latin typeface="Kinetic Letters" panose="00000500000000000000" pitchFamily="50" charset="0"/>
              </a:rPr>
              <a:t>Fractions (and decimals Y4)</a:t>
            </a:r>
          </a:p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83568" y="3933057"/>
            <a:ext cx="7488832" cy="792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>
                <a:solidFill>
                  <a:srgbClr val="FFC000"/>
                </a:solidFill>
              </a:rPr>
              <a:t>   </a:t>
            </a:r>
            <a:endParaRPr lang="en-GB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16926" y="4725144"/>
            <a:ext cx="7488832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>
                <a:solidFill>
                  <a:srgbClr val="FFC000"/>
                </a:solidFill>
              </a:rPr>
              <a:t>      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30E125-6431-47B0-B385-965BFAA19D36}"/>
              </a:ext>
            </a:extLst>
          </p:cNvPr>
          <p:cNvSpPr txBox="1"/>
          <p:nvPr/>
        </p:nvSpPr>
        <p:spPr>
          <a:xfrm>
            <a:off x="4934009" y="3414479"/>
            <a:ext cx="4209991" cy="2246769"/>
          </a:xfrm>
          <a:prstGeom prst="rect">
            <a:avLst/>
          </a:prstGeom>
          <a:noFill/>
          <a:ln w="31750" cmpd="thickThin">
            <a:gradFill>
              <a:gsLst>
                <a:gs pos="37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200" u="sng">
                <a:solidFill>
                  <a:schemeClr val="accent2">
                    <a:lumMod val="75000"/>
                  </a:schemeClr>
                </a:solidFill>
                <a:latin typeface="Kinetic Letters" panose="00000500000000000000" pitchFamily="50" charset="0"/>
              </a:rPr>
              <a:t>Mastery</a:t>
            </a:r>
          </a:p>
          <a:p>
            <a:pPr>
              <a:lnSpc>
                <a:spcPct val="150000"/>
              </a:lnSpc>
            </a:pPr>
            <a:r>
              <a:rPr lang="en-GB" sz="3200">
                <a:solidFill>
                  <a:schemeClr val="accent2">
                    <a:lumMod val="75000"/>
                  </a:schemeClr>
                </a:solidFill>
                <a:latin typeface="Kinetic Letters" panose="00000500000000000000" pitchFamily="50" charset="0"/>
              </a:rPr>
              <a:t>Application</a:t>
            </a:r>
          </a:p>
          <a:p>
            <a:pPr>
              <a:lnSpc>
                <a:spcPct val="150000"/>
              </a:lnSpc>
            </a:pPr>
            <a:r>
              <a:rPr lang="en-GB" sz="3200">
                <a:solidFill>
                  <a:schemeClr val="accent2">
                    <a:lumMod val="75000"/>
                  </a:schemeClr>
                </a:solidFill>
                <a:latin typeface="Kinetic Letters" panose="00000500000000000000" pitchFamily="50" charset="0"/>
              </a:rPr>
              <a:t>Multi-step problems - reasoning</a:t>
            </a:r>
            <a:endParaRPr lang="en-GB" sz="3200">
              <a:solidFill>
                <a:schemeClr val="bg1"/>
              </a:solidFill>
              <a:latin typeface="Kinetic Letters" panose="00000500000000000000" pitchFamily="50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D6376D-C993-4FEC-A5DB-32FB6A8764AF}"/>
              </a:ext>
            </a:extLst>
          </p:cNvPr>
          <p:cNvSpPr txBox="1"/>
          <p:nvPr/>
        </p:nvSpPr>
        <p:spPr>
          <a:xfrm>
            <a:off x="571106" y="1129838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>
                <a:solidFill>
                  <a:schemeClr val="accent2">
                    <a:lumMod val="50000"/>
                  </a:schemeClr>
                </a:solidFill>
                <a:latin typeface="Kinetic Letters" panose="00000500000000000000" pitchFamily="50" charset="0"/>
              </a:rPr>
              <a:t>Streaming</a:t>
            </a:r>
          </a:p>
        </p:txBody>
      </p:sp>
      <p:pic>
        <p:nvPicPr>
          <p:cNvPr id="3074" name="Picture 2" descr="Free Mathematics Clipart - Clip Art Pictures - Graphics - Illustrations">
            <a:extLst>
              <a:ext uri="{FF2B5EF4-FFF2-40B4-BE49-F238E27FC236}">
                <a16:creationId xmlns:a16="http://schemas.microsoft.com/office/drawing/2014/main" id="{3250CE7A-F8DC-4E61-99B9-9403A7E96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55120"/>
            <a:ext cx="209550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15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>
                <a:solidFill>
                  <a:schemeClr val="accent2">
                    <a:lumMod val="75000"/>
                  </a:schemeClr>
                </a:solidFill>
                <a:latin typeface="Kinetic Letters" panose="00000500000000000000" pitchFamily="50" charset="0"/>
              </a:rPr>
              <a:t>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GB" sz="4000">
                <a:solidFill>
                  <a:srgbClr val="0070C0"/>
                </a:solidFill>
                <a:latin typeface="Kinetic Letters" panose="00000500000000000000" pitchFamily="50" charset="0"/>
              </a:rPr>
              <a:t>Living things, classification and their habitats</a:t>
            </a:r>
          </a:p>
          <a:p>
            <a:pPr>
              <a:lnSpc>
                <a:spcPct val="150000"/>
              </a:lnSpc>
            </a:pPr>
            <a:r>
              <a:rPr lang="en-GB" sz="4000">
                <a:solidFill>
                  <a:srgbClr val="0070C0"/>
                </a:solidFill>
                <a:latin typeface="Kinetic Letters" panose="00000500000000000000" pitchFamily="50" charset="0"/>
              </a:rPr>
              <a:t>Electricity</a:t>
            </a:r>
          </a:p>
          <a:p>
            <a:pPr>
              <a:lnSpc>
                <a:spcPct val="150000"/>
              </a:lnSpc>
            </a:pPr>
            <a:r>
              <a:rPr lang="en-GB" sz="4000">
                <a:solidFill>
                  <a:srgbClr val="0070C0"/>
                </a:solidFill>
                <a:latin typeface="Kinetic Letters" panose="00000500000000000000" pitchFamily="50" charset="0"/>
              </a:rPr>
              <a:t>Sound</a:t>
            </a:r>
          </a:p>
          <a:p>
            <a:pPr>
              <a:lnSpc>
                <a:spcPct val="150000"/>
              </a:lnSpc>
            </a:pPr>
            <a:r>
              <a:rPr lang="en-GB" sz="4000">
                <a:solidFill>
                  <a:srgbClr val="0070C0"/>
                </a:solidFill>
                <a:latin typeface="Kinetic Letters" panose="00000500000000000000" pitchFamily="50" charset="0"/>
              </a:rPr>
              <a:t>Animals including humans, digestion, teeth and food chains</a:t>
            </a:r>
          </a:p>
          <a:p>
            <a:pPr>
              <a:lnSpc>
                <a:spcPct val="150000"/>
              </a:lnSpc>
            </a:pPr>
            <a:r>
              <a:rPr lang="en-GB" sz="4000">
                <a:solidFill>
                  <a:srgbClr val="0070C0"/>
                </a:solidFill>
                <a:latin typeface="Kinetic Letters" panose="00000500000000000000" pitchFamily="50" charset="0"/>
              </a:rPr>
              <a:t>States of matter</a:t>
            </a:r>
          </a:p>
        </p:txBody>
      </p:sp>
      <p:pic>
        <p:nvPicPr>
          <p:cNvPr id="4100" name="Picture 4" descr="Free Science Clip Art, Download Free Science Clip Art png images, Free  ClipArts on Clipart Library">
            <a:extLst>
              <a:ext uri="{FF2B5EF4-FFF2-40B4-BE49-F238E27FC236}">
                <a16:creationId xmlns:a16="http://schemas.microsoft.com/office/drawing/2014/main" id="{ABA7C152-B250-42CD-AA17-D9B5FEBA4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454" y="415925"/>
            <a:ext cx="324802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258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207" y="386522"/>
            <a:ext cx="7886700" cy="1325563"/>
          </a:xfrm>
        </p:spPr>
        <p:txBody>
          <a:bodyPr>
            <a:normAutofit/>
          </a:bodyPr>
          <a:lstStyle/>
          <a:p>
            <a:r>
              <a:rPr lang="en-GB" sz="6000">
                <a:solidFill>
                  <a:srgbClr val="C00000"/>
                </a:solidFill>
                <a:latin typeface="Kinetic Letters" panose="00000500000000000000" pitchFamily="50" charset="0"/>
              </a:rPr>
              <a:t>History 				 Geography</a:t>
            </a:r>
          </a:p>
        </p:txBody>
      </p:sp>
      <p:pic>
        <p:nvPicPr>
          <p:cNvPr id="5122" name="Picture 2" descr="Globe clipart. Free download transparent .PNG | Creazilla">
            <a:extLst>
              <a:ext uri="{FF2B5EF4-FFF2-40B4-BE49-F238E27FC236}">
                <a16:creationId xmlns:a16="http://schemas.microsoft.com/office/drawing/2014/main" id="{14E5B0AF-41AC-4805-BA24-B5BD1BBDA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959" y="1856499"/>
            <a:ext cx="1064608" cy="1267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6A9BDD-2BC5-4D23-8F8B-7F0CC625B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67364"/>
            <a:ext cx="4177104" cy="34678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latin typeface="kine"/>
              </a:rPr>
              <a:t>Ancient Maya</a:t>
            </a:r>
          </a:p>
          <a:p>
            <a:r>
              <a:rPr lang="en-GB">
                <a:latin typeface="kine"/>
              </a:rPr>
              <a:t>Roman Britain</a:t>
            </a:r>
          </a:p>
          <a:p>
            <a:r>
              <a:rPr lang="en-GB">
                <a:latin typeface="kine"/>
              </a:rPr>
              <a:t>Anglo Saxons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2A429AAB-6FF5-496C-956A-A4D5FFD60FCD}"/>
              </a:ext>
            </a:extLst>
          </p:cNvPr>
          <p:cNvSpPr txBox="1">
            <a:spLocks/>
          </p:cNvSpPr>
          <p:nvPr/>
        </p:nvSpPr>
        <p:spPr>
          <a:xfrm>
            <a:off x="5201073" y="2267364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Rainforests</a:t>
            </a:r>
          </a:p>
          <a:p>
            <a:r>
              <a:rPr lang="en-GB"/>
              <a:t>Volcanoes</a:t>
            </a:r>
          </a:p>
          <a:p>
            <a:r>
              <a:rPr lang="en-GB"/>
              <a:t>Settlements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835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7856"/>
            <a:ext cx="7886700" cy="1325563"/>
          </a:xfrm>
        </p:spPr>
        <p:txBody>
          <a:bodyPr>
            <a:normAutofit/>
          </a:bodyPr>
          <a:lstStyle/>
          <a:p>
            <a:r>
              <a:rPr lang="en-GB" sz="6000">
                <a:solidFill>
                  <a:srgbClr val="0070C0"/>
                </a:solidFill>
                <a:latin typeface="Kinetic Letters" panose="00000500000000000000" pitchFamily="50" charset="0"/>
              </a:rPr>
              <a:t>Class trips/events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24744"/>
            <a:ext cx="9074674" cy="5184576"/>
          </a:xfrm>
        </p:spPr>
        <p:txBody>
          <a:bodyPr>
            <a:normAutofit fontScale="25000" lnSpcReduction="20000"/>
          </a:bodyPr>
          <a:lstStyle/>
          <a:p>
            <a:endParaRPr lang="en-GB" sz="9600">
              <a:solidFill>
                <a:srgbClr val="7030A0"/>
              </a:solidFill>
              <a:latin typeface="Kinetic Letters" panose="00000500000000000000" pitchFamily="50" charset="0"/>
            </a:endParaRPr>
          </a:p>
          <a:p>
            <a:r>
              <a:rPr lang="en-GB" sz="9600">
                <a:solidFill>
                  <a:srgbClr val="7030A0"/>
                </a:solidFill>
                <a:latin typeface="Kinetic Letters" panose="00000500000000000000" pitchFamily="50" charset="0"/>
              </a:rPr>
              <a:t>Maya workshop – 24</a:t>
            </a:r>
            <a:r>
              <a:rPr lang="en-GB" sz="9600" baseline="30000">
                <a:solidFill>
                  <a:srgbClr val="7030A0"/>
                </a:solidFill>
                <a:latin typeface="Kinetic Letters" panose="00000500000000000000" pitchFamily="50" charset="0"/>
              </a:rPr>
              <a:t>th</a:t>
            </a:r>
            <a:r>
              <a:rPr lang="en-GB" sz="9600">
                <a:solidFill>
                  <a:srgbClr val="7030A0"/>
                </a:solidFill>
                <a:latin typeface="Kinetic Letters" panose="00000500000000000000" pitchFamily="50" charset="0"/>
              </a:rPr>
              <a:t> September</a:t>
            </a:r>
          </a:p>
          <a:p>
            <a:endParaRPr lang="en-GB" sz="9600">
              <a:solidFill>
                <a:srgbClr val="7030A0"/>
              </a:solidFill>
              <a:latin typeface="Kinetic Letters" panose="00000500000000000000" pitchFamily="50" charset="0"/>
            </a:endParaRPr>
          </a:p>
          <a:p>
            <a:r>
              <a:rPr lang="en-GB" sz="9600">
                <a:solidFill>
                  <a:srgbClr val="7030A0"/>
                </a:solidFill>
                <a:latin typeface="Kinetic Letters" panose="00000500000000000000" pitchFamily="50" charset="0"/>
              </a:rPr>
              <a:t> Y4 Lantern Parade – Last week of November</a:t>
            </a:r>
          </a:p>
          <a:p>
            <a:endParaRPr lang="en-GB" sz="9600">
              <a:solidFill>
                <a:srgbClr val="7030A0"/>
              </a:solidFill>
              <a:latin typeface="Kinetic Letters" panose="00000500000000000000" pitchFamily="50" charset="0"/>
            </a:endParaRPr>
          </a:p>
          <a:p>
            <a:r>
              <a:rPr lang="en-GB" sz="9600">
                <a:solidFill>
                  <a:srgbClr val="7030A0"/>
                </a:solidFill>
                <a:latin typeface="Kinetic Letters" panose="00000500000000000000" pitchFamily="50" charset="0"/>
              </a:rPr>
              <a:t> Christmas Panto – December 16</a:t>
            </a:r>
            <a:r>
              <a:rPr lang="en-GB" sz="9600" baseline="30000">
                <a:solidFill>
                  <a:srgbClr val="7030A0"/>
                </a:solidFill>
                <a:latin typeface="Kinetic Letters" panose="00000500000000000000" pitchFamily="50" charset="0"/>
              </a:rPr>
              <a:t>th</a:t>
            </a:r>
            <a:endParaRPr lang="en-GB" sz="9600">
              <a:solidFill>
                <a:srgbClr val="7030A0"/>
              </a:solidFill>
              <a:latin typeface="Kinetic Letters" panose="00000500000000000000" pitchFamily="50" charset="0"/>
            </a:endParaRPr>
          </a:p>
          <a:p>
            <a:endParaRPr lang="en-GB" sz="9600" baseline="30000">
              <a:solidFill>
                <a:srgbClr val="7030A0"/>
              </a:solidFill>
              <a:latin typeface="Kinetic Letters" panose="00000500000000000000" pitchFamily="50" charset="0"/>
            </a:endParaRPr>
          </a:p>
          <a:p>
            <a:r>
              <a:rPr lang="en-GB" sz="9600" baseline="30000">
                <a:solidFill>
                  <a:srgbClr val="7030A0"/>
                </a:solidFill>
                <a:latin typeface="Kinetic Letters" panose="00000500000000000000" pitchFamily="50" charset="0"/>
              </a:rPr>
              <a:t>Spring trip TBC</a:t>
            </a:r>
          </a:p>
          <a:p>
            <a:pPr marL="0" indent="0">
              <a:buNone/>
            </a:pPr>
            <a:r>
              <a:rPr lang="en-GB" sz="9600">
                <a:solidFill>
                  <a:srgbClr val="0070C0"/>
                </a:solidFill>
                <a:latin typeface="Kinetic Letters" panose="00000500000000000000" pitchFamily="50" charset="0"/>
              </a:rPr>
              <a:t>    </a:t>
            </a:r>
          </a:p>
          <a:p>
            <a:r>
              <a:rPr lang="en-GB" sz="9600">
                <a:solidFill>
                  <a:srgbClr val="7030A0"/>
                </a:solidFill>
                <a:latin typeface="Kinetic Letters" panose="00000500000000000000" pitchFamily="50" charset="0"/>
              </a:rPr>
              <a:t> Residential PGL </a:t>
            </a:r>
            <a:r>
              <a:rPr lang="en-GB" sz="9600" err="1">
                <a:solidFill>
                  <a:srgbClr val="7030A0"/>
                </a:solidFill>
                <a:latin typeface="Kinetic Letters" panose="00000500000000000000" pitchFamily="50" charset="0"/>
              </a:rPr>
              <a:t>Boreatton</a:t>
            </a:r>
            <a:r>
              <a:rPr lang="en-GB" sz="9600">
                <a:solidFill>
                  <a:srgbClr val="7030A0"/>
                </a:solidFill>
                <a:latin typeface="Kinetic Letters" panose="00000500000000000000" pitchFamily="50" charset="0"/>
              </a:rPr>
              <a:t> Park in Shropshire</a:t>
            </a:r>
            <a:r>
              <a:rPr lang="en-GB" sz="9600">
                <a:solidFill>
                  <a:srgbClr val="0070C0"/>
                </a:solidFill>
                <a:latin typeface="Kinetic Letters" panose="00000500000000000000" pitchFamily="50" charset="0"/>
              </a:rPr>
              <a:t> </a:t>
            </a:r>
          </a:p>
          <a:p>
            <a:r>
              <a:rPr lang="en-GB" sz="9600">
                <a:solidFill>
                  <a:srgbClr val="0070C0"/>
                </a:solidFill>
                <a:latin typeface="Kinetic Letters" panose="00000500000000000000" pitchFamily="50" charset="0"/>
              </a:rPr>
              <a:t>Year 3: 19</a:t>
            </a:r>
            <a:r>
              <a:rPr lang="en-GB" sz="9600" baseline="30000">
                <a:solidFill>
                  <a:srgbClr val="0070C0"/>
                </a:solidFill>
                <a:latin typeface="Kinetic Letters" panose="00000500000000000000" pitchFamily="50" charset="0"/>
              </a:rPr>
              <a:t>th</a:t>
            </a:r>
            <a:r>
              <a:rPr lang="en-GB" sz="9600">
                <a:solidFill>
                  <a:srgbClr val="0070C0"/>
                </a:solidFill>
                <a:latin typeface="Kinetic Letters" panose="00000500000000000000" pitchFamily="50" charset="0"/>
              </a:rPr>
              <a:t> – 21</a:t>
            </a:r>
            <a:r>
              <a:rPr lang="en-GB" sz="9600" baseline="30000">
                <a:solidFill>
                  <a:srgbClr val="0070C0"/>
                </a:solidFill>
                <a:latin typeface="Kinetic Letters" panose="00000500000000000000" pitchFamily="50" charset="0"/>
              </a:rPr>
              <a:t>st</a:t>
            </a:r>
            <a:r>
              <a:rPr lang="en-GB" sz="9600">
                <a:solidFill>
                  <a:srgbClr val="0070C0"/>
                </a:solidFill>
                <a:latin typeface="Kinetic Letters" panose="00000500000000000000" pitchFamily="50" charset="0"/>
              </a:rPr>
              <a:t> April</a:t>
            </a:r>
          </a:p>
          <a:p>
            <a:r>
              <a:rPr lang="en-GB" sz="9600">
                <a:solidFill>
                  <a:srgbClr val="0070C0"/>
                </a:solidFill>
                <a:latin typeface="Kinetic Letters" panose="00000500000000000000" pitchFamily="50" charset="0"/>
              </a:rPr>
              <a:t>Year 4: 21</a:t>
            </a:r>
            <a:r>
              <a:rPr lang="en-GB" sz="9600" baseline="30000">
                <a:solidFill>
                  <a:srgbClr val="0070C0"/>
                </a:solidFill>
                <a:latin typeface="Kinetic Letters" panose="00000500000000000000" pitchFamily="50" charset="0"/>
              </a:rPr>
              <a:t>st</a:t>
            </a:r>
            <a:r>
              <a:rPr lang="en-GB" sz="9600">
                <a:solidFill>
                  <a:srgbClr val="0070C0"/>
                </a:solidFill>
                <a:latin typeface="Kinetic Letters" panose="00000500000000000000" pitchFamily="50" charset="0"/>
              </a:rPr>
              <a:t> – 23</a:t>
            </a:r>
            <a:r>
              <a:rPr lang="en-GB" sz="9600" baseline="30000">
                <a:solidFill>
                  <a:srgbClr val="0070C0"/>
                </a:solidFill>
                <a:latin typeface="Kinetic Letters" panose="00000500000000000000" pitchFamily="50" charset="0"/>
              </a:rPr>
              <a:t>rd</a:t>
            </a:r>
            <a:r>
              <a:rPr lang="en-GB" sz="9600">
                <a:solidFill>
                  <a:srgbClr val="0070C0"/>
                </a:solidFill>
                <a:latin typeface="Kinetic Letters" panose="00000500000000000000" pitchFamily="50" charset="0"/>
              </a:rPr>
              <a:t> April</a:t>
            </a:r>
          </a:p>
          <a:p>
            <a:pPr marL="0" indent="0">
              <a:buNone/>
            </a:pPr>
            <a:r>
              <a:rPr lang="en-GB" sz="9600">
                <a:solidFill>
                  <a:srgbClr val="0070C0"/>
                </a:solidFill>
                <a:latin typeface="Kinetic Letters" panose="00000500000000000000" pitchFamily="50" charset="0"/>
              </a:rPr>
              <a:t>       </a:t>
            </a:r>
            <a:endParaRPr lang="en-GB" sz="9600">
              <a:solidFill>
                <a:srgbClr val="7030A0"/>
              </a:solidFill>
              <a:latin typeface="Kinetic Letters" panose="00000500000000000000" pitchFamily="50" charset="0"/>
            </a:endParaRPr>
          </a:p>
          <a:p>
            <a:pPr marL="0" indent="0">
              <a:buNone/>
            </a:pPr>
            <a:endParaRPr lang="en-GB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GB">
              <a:solidFill>
                <a:srgbClr val="7030A0"/>
              </a:solidFill>
            </a:endParaRPr>
          </a:p>
          <a:p>
            <a:pPr>
              <a:buNone/>
            </a:pPr>
            <a:endParaRPr lang="en-GB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02DAA0-7C19-464C-8374-B640220B934D}"/>
              </a:ext>
            </a:extLst>
          </p:cNvPr>
          <p:cNvSpPr txBox="1"/>
          <p:nvPr/>
        </p:nvSpPr>
        <p:spPr>
          <a:xfrm>
            <a:off x="5367538" y="717516"/>
            <a:ext cx="3202730" cy="59400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>
                <a:latin typeface="Kinetic Letters" panose="00000500000000000000" pitchFamily="50" charset="0"/>
              </a:rPr>
              <a:t>Charging</a:t>
            </a:r>
          </a:p>
          <a:p>
            <a:r>
              <a:rPr lang="en-US" sz="2000">
                <a:latin typeface="Kinetic Letters"/>
              </a:rPr>
              <a:t>We have an extensive school policy which all staff follow when arranging a visit. You will be asked for a voluntary contribution to cover the costs. If this cost is not met the visit will have to be cancelled. If you are having any financial difficulty paying for a trip then please speak to our bursar, Mrs Jane Taylor, or Mrs Forrester</a:t>
            </a:r>
          </a:p>
          <a:p>
            <a:endParaRPr lang="en-US" sz="2000">
              <a:latin typeface="Kinetic Letters" panose="00000500000000000000" pitchFamily="50" charset="0"/>
            </a:endParaRPr>
          </a:p>
          <a:p>
            <a:r>
              <a:rPr lang="en-US" sz="2000" b="1">
                <a:latin typeface="Kinetic Letters"/>
              </a:rPr>
              <a:t>Permissions</a:t>
            </a:r>
            <a:endParaRPr lang="en-US" sz="2000" b="1">
              <a:latin typeface="Kinetic Letters" panose="00000500000000000000" pitchFamily="50" charset="0"/>
            </a:endParaRPr>
          </a:p>
          <a:p>
            <a:r>
              <a:rPr lang="en-US" sz="2000">
                <a:latin typeface="Kinetic Letters"/>
              </a:rPr>
              <a:t>Via Compass</a:t>
            </a:r>
          </a:p>
          <a:p>
            <a:r>
              <a:rPr lang="en-US" sz="2000">
                <a:latin typeface="Kinetic Letters"/>
              </a:rPr>
              <a:t>Residential must be confirmed and deposit paid by 25th September.</a:t>
            </a:r>
            <a:endParaRPr lang="en-US" sz="2000">
              <a:latin typeface="Kinetic Letter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219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6759"/>
            <a:ext cx="7886700" cy="1325563"/>
          </a:xfrm>
        </p:spPr>
        <p:txBody>
          <a:bodyPr/>
          <a:lstStyle/>
          <a:p>
            <a:r>
              <a:rPr lang="en-GB">
                <a:solidFill>
                  <a:srgbClr val="7030A0"/>
                </a:solidFill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01761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4000" b="1">
              <a:latin typeface="Kinetic Letters" panose="00000500000000000000" pitchFamily="50" charset="0"/>
            </a:endParaRPr>
          </a:p>
          <a:p>
            <a:pPr marL="0" indent="0">
              <a:buNone/>
            </a:pPr>
            <a:r>
              <a:rPr lang="en-GB" sz="4000" b="1">
                <a:latin typeface="Kinetic Letters" panose="00000500000000000000" pitchFamily="50" charset="0"/>
              </a:rPr>
              <a:t>Expected Homework</a:t>
            </a:r>
            <a:endParaRPr lang="en-GB" sz="4000">
              <a:latin typeface="Kinetic Letters" panose="00000500000000000000" pitchFamily="50" charset="0"/>
            </a:endParaRPr>
          </a:p>
          <a:p>
            <a:pPr lvl="0"/>
            <a:r>
              <a:rPr lang="en-GB" sz="4000">
                <a:latin typeface="Kinetic Letters" panose="00000500000000000000" pitchFamily="50" charset="0"/>
              </a:rPr>
              <a:t>Reading</a:t>
            </a:r>
          </a:p>
          <a:p>
            <a:pPr lvl="0"/>
            <a:r>
              <a:rPr lang="en-GB" sz="4000">
                <a:latin typeface="Kinetic Letters" panose="00000500000000000000" pitchFamily="50" charset="0"/>
              </a:rPr>
              <a:t>Maths - Magma </a:t>
            </a:r>
          </a:p>
          <a:p>
            <a:pPr marL="0" indent="0">
              <a:buNone/>
            </a:pPr>
            <a:r>
              <a:rPr lang="en-GB" sz="4000" b="1">
                <a:latin typeface="Kinetic Letters" panose="00000500000000000000" pitchFamily="50" charset="0"/>
              </a:rPr>
              <a:t>Optional homework</a:t>
            </a:r>
            <a:endParaRPr lang="en-GB" sz="4000">
              <a:latin typeface="Kinetic Letters" panose="00000500000000000000" pitchFamily="50" charset="0"/>
            </a:endParaRPr>
          </a:p>
          <a:p>
            <a:pPr marL="0" indent="0">
              <a:buNone/>
            </a:pPr>
            <a:endParaRPr lang="en-GB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B56491-D395-485D-B4C6-AE6D78537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933" y="2202971"/>
            <a:ext cx="5688632" cy="424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63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8640"/>
            <a:ext cx="8389907" cy="561662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GB" sz="2200" b="1">
                <a:solidFill>
                  <a:srgbClr val="7030A0"/>
                </a:solidFill>
                <a:latin typeface="Kinetic Letters"/>
              </a:rPr>
              <a:t>Reminders</a:t>
            </a:r>
          </a:p>
          <a:p>
            <a:r>
              <a:rPr lang="en-GB" sz="2200">
                <a:solidFill>
                  <a:srgbClr val="0070C0"/>
                </a:solidFill>
                <a:latin typeface="Kinetic Letters"/>
              </a:rPr>
              <a:t>A small bag please </a:t>
            </a:r>
          </a:p>
          <a:p>
            <a:r>
              <a:rPr lang="en-GB" sz="2200">
                <a:solidFill>
                  <a:srgbClr val="0070C0"/>
                </a:solidFill>
                <a:latin typeface="Kinetic Letters"/>
              </a:rPr>
              <a:t>Named water bottles</a:t>
            </a:r>
          </a:p>
          <a:p>
            <a:r>
              <a:rPr lang="en-GB" sz="2200">
                <a:solidFill>
                  <a:srgbClr val="0070C0"/>
                </a:solidFill>
                <a:latin typeface="Kinetic Letters"/>
              </a:rPr>
              <a:t>Uniform – policy on line and pre-loved uniform in the school entrance</a:t>
            </a:r>
          </a:p>
          <a:p>
            <a:r>
              <a:rPr lang="en-GB" sz="2200">
                <a:solidFill>
                  <a:srgbClr val="0070C0"/>
                </a:solidFill>
                <a:latin typeface="Kinetic Letters"/>
              </a:rPr>
              <a:t>Long hair to be tied back please.  Stud earrings only. </a:t>
            </a:r>
          </a:p>
          <a:p>
            <a:r>
              <a:rPr lang="en-GB" sz="2200">
                <a:solidFill>
                  <a:srgbClr val="0070C0"/>
                </a:solidFill>
                <a:latin typeface="Kinetic Letters"/>
              </a:rPr>
              <a:t>PE kits – labelled  - </a:t>
            </a:r>
            <a:r>
              <a:rPr lang="en-GB" sz="2200" b="1">
                <a:latin typeface="Kinetic Letters"/>
              </a:rPr>
              <a:t>red school logo PE shirt, black shorts and pumps/trainers. Dark coloured tracksuit/similar for cold days. Football kit should not be worn.</a:t>
            </a:r>
            <a:r>
              <a:rPr lang="en-GB" sz="2200">
                <a:latin typeface="Kinetic Letters"/>
              </a:rPr>
              <a:t> </a:t>
            </a:r>
          </a:p>
          <a:p>
            <a:r>
              <a:rPr lang="en-GB" sz="2200">
                <a:solidFill>
                  <a:srgbClr val="0070C0"/>
                </a:solidFill>
                <a:latin typeface="Kinetic Letters"/>
              </a:rPr>
              <a:t>Lunches – </a:t>
            </a:r>
            <a:r>
              <a:rPr lang="en-US" sz="2200">
                <a:latin typeface="Kinetic Letters"/>
              </a:rPr>
              <a:t>Payment is made online via </a:t>
            </a:r>
            <a:r>
              <a:rPr lang="en-US" sz="2200" err="1">
                <a:latin typeface="Kinetic Letters"/>
              </a:rPr>
              <a:t>ParentPay</a:t>
            </a:r>
            <a:r>
              <a:rPr lang="en-US" sz="2200">
                <a:latin typeface="Kinetic Letters"/>
              </a:rPr>
              <a:t> during the ordering process.  </a:t>
            </a:r>
          </a:p>
          <a:p>
            <a:pPr marL="0" indent="0">
              <a:buNone/>
            </a:pPr>
            <a:r>
              <a:rPr lang="en-US" sz="2200">
                <a:latin typeface="Kinetic Letters"/>
              </a:rPr>
              <a:t>   Some pupils will be eligible for Pupil Premium (free school meals) which provides additional support to parents going through financial difficulties. Please speak to the office for more information.</a:t>
            </a:r>
          </a:p>
          <a:p>
            <a:r>
              <a:rPr lang="en-GB" sz="2200">
                <a:solidFill>
                  <a:srgbClr val="0070C0"/>
                </a:solidFill>
                <a:latin typeface="Kinetic Letters"/>
              </a:rPr>
              <a:t>Absence reporting</a:t>
            </a:r>
            <a:endParaRPr lang="en-GB"/>
          </a:p>
          <a:p>
            <a:r>
              <a:rPr lang="en-GB" sz="2200">
                <a:solidFill>
                  <a:srgbClr val="0070C0"/>
                </a:solidFill>
                <a:latin typeface="Kinetic Letters"/>
              </a:rPr>
              <a:t>Reading records</a:t>
            </a:r>
          </a:p>
          <a:p>
            <a:r>
              <a:rPr lang="en-GB" sz="2200">
                <a:solidFill>
                  <a:srgbClr val="0070C0"/>
                </a:solidFill>
                <a:latin typeface="Kinetic Letters"/>
              </a:rPr>
              <a:t>Healthy school – snack ordering online and healthy snacks from home or fruit from school</a:t>
            </a:r>
            <a:endParaRPr lang="en-GB" sz="2200">
              <a:solidFill>
                <a:srgbClr val="0070C0"/>
              </a:solidFill>
              <a:latin typeface="Kinetic Letters" panose="00000500000000000000" pitchFamily="50" charset="0"/>
            </a:endParaRPr>
          </a:p>
          <a:p>
            <a:r>
              <a:rPr lang="en-GB" sz="2200">
                <a:solidFill>
                  <a:srgbClr val="0070C0"/>
                </a:solidFill>
                <a:latin typeface="Kinetic Letters"/>
              </a:rPr>
              <a:t>No smart watches</a:t>
            </a:r>
          </a:p>
          <a:p>
            <a:r>
              <a:rPr lang="en-GB" sz="2200">
                <a:solidFill>
                  <a:srgbClr val="0070C0"/>
                </a:solidFill>
                <a:latin typeface="Kinetic Letters"/>
              </a:rPr>
              <a:t>Going home with a friend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8640"/>
            <a:ext cx="7886700" cy="3240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>
                <a:solidFill>
                  <a:srgbClr val="7030A0"/>
                </a:solidFill>
                <a:latin typeface="Kinetic Letters" panose="00000500000000000000" pitchFamily="50" charset="0"/>
              </a:rPr>
              <a:t>Communication</a:t>
            </a:r>
          </a:p>
          <a:p>
            <a:r>
              <a:rPr lang="en-GB" sz="2400">
                <a:solidFill>
                  <a:srgbClr val="0070C0"/>
                </a:solidFill>
                <a:latin typeface="Kinetic Letters" panose="00000500000000000000" pitchFamily="50" charset="0"/>
              </a:rPr>
              <a:t>Compass</a:t>
            </a:r>
          </a:p>
          <a:p>
            <a:r>
              <a:rPr lang="en-GB" sz="2400" u="sng">
                <a:solidFill>
                  <a:srgbClr val="00B0F0"/>
                </a:solidFill>
                <a:latin typeface="Kinetic Letters" panose="00000500000000000000" pitchFamily="50" charset="0"/>
                <a:hlinkClick r:id="rId2"/>
              </a:rPr>
              <a:t>Class pages</a:t>
            </a:r>
            <a:endParaRPr lang="en-GB" sz="2400" u="sng">
              <a:solidFill>
                <a:srgbClr val="00B0F0"/>
              </a:solidFill>
              <a:latin typeface="Kinetic Letters" panose="00000500000000000000" pitchFamily="50" charset="0"/>
            </a:endParaRPr>
          </a:p>
          <a:p>
            <a:r>
              <a:rPr lang="en-GB" sz="2400">
                <a:solidFill>
                  <a:srgbClr val="0070C0"/>
                </a:solidFill>
                <a:latin typeface="Kinetic Letters" panose="00000500000000000000" pitchFamily="50" charset="0"/>
              </a:rPr>
              <a:t>Admin text and email</a:t>
            </a:r>
          </a:p>
          <a:p>
            <a:r>
              <a:rPr lang="en-GB" sz="2400">
                <a:solidFill>
                  <a:srgbClr val="0070C0"/>
                </a:solidFill>
                <a:latin typeface="Kinetic Letters" panose="00000500000000000000" pitchFamily="50" charset="0"/>
              </a:rPr>
              <a:t>Change of circumstances/contact</a:t>
            </a:r>
          </a:p>
          <a:p>
            <a:r>
              <a:rPr lang="en-GB" sz="2400">
                <a:solidFill>
                  <a:srgbClr val="0070C0"/>
                </a:solidFill>
                <a:latin typeface="Kinetic Letters" panose="00000500000000000000" pitchFamily="50" charset="0"/>
              </a:rPr>
              <a:t>Catching up/discussions</a:t>
            </a:r>
          </a:p>
          <a:p>
            <a:r>
              <a:rPr lang="en-GB" sz="2400">
                <a:solidFill>
                  <a:srgbClr val="0070C0"/>
                </a:solidFill>
                <a:latin typeface="Kinetic Letters" panose="00000500000000000000" pitchFamily="50" charset="0"/>
              </a:rPr>
              <a:t>Parents’ evening – October 20</a:t>
            </a:r>
            <a:r>
              <a:rPr lang="en-GB" sz="2400" baseline="30000">
                <a:solidFill>
                  <a:srgbClr val="0070C0"/>
                </a:solidFill>
                <a:latin typeface="Kinetic Letters" panose="00000500000000000000" pitchFamily="50" charset="0"/>
              </a:rPr>
              <a:t>th</a:t>
            </a:r>
            <a:r>
              <a:rPr lang="en-GB" sz="2400">
                <a:solidFill>
                  <a:srgbClr val="0070C0"/>
                </a:solidFill>
                <a:latin typeface="Kinetic Letters" panose="00000500000000000000" pitchFamily="50" charset="0"/>
              </a:rPr>
              <a:t> and 21</a:t>
            </a:r>
            <a:r>
              <a:rPr lang="en-GB" sz="2400" baseline="30000">
                <a:solidFill>
                  <a:srgbClr val="0070C0"/>
                </a:solidFill>
                <a:latin typeface="Kinetic Letters" panose="00000500000000000000" pitchFamily="50" charset="0"/>
              </a:rPr>
              <a:t>st</a:t>
            </a:r>
            <a:r>
              <a:rPr lang="en-GB" sz="2400">
                <a:solidFill>
                  <a:srgbClr val="0070C0"/>
                </a:solidFill>
                <a:latin typeface="Kinetic Letters" panose="00000500000000000000" pitchFamily="50" charset="0"/>
              </a:rPr>
              <a:t> face-to-face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4EEC88E-E260-4F73-8E4E-D7A6D16060BF}"/>
              </a:ext>
            </a:extLst>
          </p:cNvPr>
          <p:cNvSpPr txBox="1">
            <a:spLocks/>
          </p:cNvSpPr>
          <p:nvPr/>
        </p:nvSpPr>
        <p:spPr>
          <a:xfrm>
            <a:off x="467544" y="3430343"/>
            <a:ext cx="7886700" cy="13462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b="1">
                <a:solidFill>
                  <a:srgbClr val="7030A0"/>
                </a:solidFill>
                <a:latin typeface="Kinetic Letters" panose="00000500000000000000" pitchFamily="50" charset="0"/>
              </a:rPr>
              <a:t>Behaviour and rewards</a:t>
            </a:r>
          </a:p>
          <a:p>
            <a:r>
              <a:rPr lang="en-GB" sz="2400">
                <a:solidFill>
                  <a:srgbClr val="0070C0"/>
                </a:solidFill>
                <a:latin typeface="Kinetic Letters" panose="00000500000000000000" pitchFamily="50" charset="0"/>
              </a:rPr>
              <a:t>Red stickers, golden book, house-points and class coins</a:t>
            </a:r>
            <a:endParaRPr lang="en-GB" sz="2000" b="1">
              <a:solidFill>
                <a:srgbClr val="7030A0"/>
              </a:solidFill>
              <a:latin typeface="Kinetic Letters" panose="00000500000000000000" pitchFamily="50" charset="0"/>
            </a:endParaRPr>
          </a:p>
          <a:p>
            <a:pPr marL="0" indent="0">
              <a:buNone/>
            </a:pPr>
            <a:endParaRPr lang="en-GB" sz="2000" u="sng">
              <a:solidFill>
                <a:srgbClr val="00B0F0"/>
              </a:solidFill>
              <a:latin typeface="Kinetic Letters" panose="00000500000000000000" pitchFamily="50" charset="0"/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2005013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2686B-6657-4D97-B29F-41ABE3DEE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C391A62-B751-44D9-BF57-A24824083E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360" y="620688"/>
            <a:ext cx="9027280" cy="505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965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B58A07-11D0-C115-2E52-14C85DCE12F4}"/>
              </a:ext>
            </a:extLst>
          </p:cNvPr>
          <p:cNvSpPr txBox="1"/>
          <p:nvPr/>
        </p:nvSpPr>
        <p:spPr>
          <a:xfrm>
            <a:off x="195375" y="6226693"/>
            <a:ext cx="895181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ea typeface="Calibri"/>
                <a:cs typeface="Calibri"/>
              </a:rPr>
              <a:t>Safeguarding concerns – speak to your class teacher or to the Designated Safeguarding Leads:</a:t>
            </a:r>
          </a:p>
          <a:p>
            <a:r>
              <a:rPr lang="en-GB">
                <a:ea typeface="Calibri"/>
                <a:cs typeface="Calibri"/>
              </a:rPr>
              <a:t>Mrs Forrester, Miss Maddocks, Mrs Massey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B53E89-B188-8D57-99FB-52BAA1F52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8030"/>
            <a:ext cx="9144000" cy="538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79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886700" cy="1325563"/>
          </a:xfrm>
        </p:spPr>
        <p:txBody>
          <a:bodyPr>
            <a:normAutofit/>
          </a:bodyPr>
          <a:lstStyle/>
          <a:p>
            <a:r>
              <a:rPr lang="en-GB" sz="8000">
                <a:solidFill>
                  <a:schemeClr val="bg1"/>
                </a:solidFill>
                <a:latin typeface="Kinetic Letters" panose="00000500000000000000" pitchFamily="50" charset="0"/>
              </a:rPr>
              <a:t>Partnership</a:t>
            </a:r>
          </a:p>
        </p:txBody>
      </p:sp>
      <p:pic>
        <p:nvPicPr>
          <p:cNvPr id="5122" name="Picture 2" descr="C:\Users\kgriffiths\AppData\Local\Microsoft\Windows\Temporary Internet Files\Content.IE5\UZE82WJ5\MP900442432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3899"/>
            <a:ext cx="9144000" cy="469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802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E616D59C65D9489DA2D96F594B6ED2" ma:contentTypeVersion="18" ma:contentTypeDescription="Create a new document." ma:contentTypeScope="" ma:versionID="552ebf6a170a38aebefa711539d51abe">
  <xsd:schema xmlns:xsd="http://www.w3.org/2001/XMLSchema" xmlns:xs="http://www.w3.org/2001/XMLSchema" xmlns:p="http://schemas.microsoft.com/office/2006/metadata/properties" xmlns:ns3="6021d976-3f73-4233-be2d-7c6f3ab02cab" xmlns:ns4="c3865030-abfa-4095-b225-c46abc5e9071" targetNamespace="http://schemas.microsoft.com/office/2006/metadata/properties" ma:root="true" ma:fieldsID="bf93a9373eb00cbcabd24c58b2cb29ae" ns3:_="" ns4:_="">
    <xsd:import namespace="6021d976-3f73-4233-be2d-7c6f3ab02cab"/>
    <xsd:import namespace="c3865030-abfa-4095-b225-c46abc5e90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21d976-3f73-4233-be2d-7c6f3ab02c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865030-abfa-4095-b225-c46abc5e907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021d976-3f73-4233-be2d-7c6f3ab02ca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BD03ED-44A5-4EA1-8FCB-7A3784005E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21d976-3f73-4233-be2d-7c6f3ab02cab"/>
    <ds:schemaRef ds:uri="c3865030-abfa-4095-b225-c46abc5e90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528036F-508C-42FA-88A4-6A39D363C43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c3865030-abfa-4095-b225-c46abc5e9071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6021d976-3f73-4233-be2d-7c6f3ab02cab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ACE0E74-7D62-47D2-A656-F607FE05EC7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775</Words>
  <Application>Microsoft Office PowerPoint</Application>
  <PresentationFormat>On-screen Show (4:3)</PresentationFormat>
  <Paragraphs>167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kine</vt:lpstr>
      <vt:lpstr>Kinetic Letters</vt:lpstr>
      <vt:lpstr>Office Theme</vt:lpstr>
      <vt:lpstr>PowerPoint Presentation</vt:lpstr>
      <vt:lpstr>PowerPoint Presentation</vt:lpstr>
      <vt:lpstr>PowerPoint Presentation</vt:lpstr>
      <vt:lpstr>English</vt:lpstr>
      <vt:lpstr>English – writing expectations</vt:lpstr>
      <vt:lpstr>English - reading</vt:lpstr>
      <vt:lpstr>Maths  </vt:lpstr>
      <vt:lpstr>Science</vt:lpstr>
      <vt:lpstr>History      Geography</vt:lpstr>
      <vt:lpstr>Class trips/events</vt:lpstr>
      <vt:lpstr>Homework</vt:lpstr>
      <vt:lpstr>PowerPoint Presentation</vt:lpstr>
      <vt:lpstr>PowerPoint Presentation</vt:lpstr>
      <vt:lpstr>PowerPoint Presentation</vt:lpstr>
      <vt:lpstr>PowerPoint Presentation</vt:lpstr>
      <vt:lpstr>Partnership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Kerry</dc:creator>
  <cp:lastModifiedBy>Scott Lawrence</cp:lastModifiedBy>
  <cp:revision>9</cp:revision>
  <dcterms:created xsi:type="dcterms:W3CDTF">2013-09-19T16:10:31Z</dcterms:created>
  <dcterms:modified xsi:type="dcterms:W3CDTF">2026-09-16T11:42:39Z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0x0101000FE616D59C65D9489DA2D96F594B6ED2</vt:lpwstr>
  </property>
</Properties>
</file>