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entury Gothic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CenturyGothic-boldItalic.fntdata"/><Relationship Id="rId9" Type="http://schemas.openxmlformats.org/officeDocument/2006/relationships/font" Target="fonts/CenturyGothic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enturyGothic-regular.fntdata"/><Relationship Id="rId8" Type="http://schemas.openxmlformats.org/officeDocument/2006/relationships/font" Target="fonts/CenturyGothi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745525" y="2380825"/>
            <a:ext cx="6070800" cy="76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5th November</a:t>
            </a:r>
            <a:endParaRPr b="1"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Bonfire Banger Hot Dog Baguettes 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with Potato Wedges 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Smoky BBQ Baked Beans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 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Quorn Bonfire Banger Hot Dogs 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with Potato Wedges 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Smoky BBQ Baked Beans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Toffee Apple Sponge &amp; Custard</a:t>
            </a:r>
            <a:endParaRPr b="1" sz="3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