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379F03-9794-7FA3-A108-89B333EF15D2}" v="19" dt="2024-11-05T12:13:27.205"/>
    <p1510:client id="{33B077C7-BF7B-3821-BD1E-21A71F1C7BFE}" v="11" dt="2024-11-06T08:54:12.448"/>
    <p1510:client id="{9E2F5A82-7C38-405E-AC4C-E815490EF0F5}" v="117" dt="2024-11-05T12:06:05.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9A08-94EA-556B-BE53-B403AFA081D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EAF946E-4112-74ED-669B-11DEE101E7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F7B86F2-5B33-80A0-E01E-1941C523A9A7}"/>
              </a:ext>
            </a:extLst>
          </p:cNvPr>
          <p:cNvSpPr>
            <a:spLocks noGrp="1"/>
          </p:cNvSpPr>
          <p:nvPr>
            <p:ph type="dt" sz="half" idx="10"/>
          </p:nvPr>
        </p:nvSpPr>
        <p:spPr/>
        <p:txBody>
          <a:bodyPr/>
          <a:lstStyle/>
          <a:p>
            <a:fld id="{AE9B2DB0-54A7-4082-A017-FCA60BAE2E35}" type="datetimeFigureOut">
              <a:rPr lang="en-GB" smtClean="0"/>
              <a:t>25/11/2024</a:t>
            </a:fld>
            <a:endParaRPr lang="en-GB"/>
          </a:p>
        </p:txBody>
      </p:sp>
      <p:sp>
        <p:nvSpPr>
          <p:cNvPr id="5" name="Footer Placeholder 4">
            <a:extLst>
              <a:ext uri="{FF2B5EF4-FFF2-40B4-BE49-F238E27FC236}">
                <a16:creationId xmlns:a16="http://schemas.microsoft.com/office/drawing/2014/main" id="{E5FDEE7B-C9E8-ED4B-DF32-AE8AC49DDC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0B2ECB-6254-A979-3E33-FCDE64BF434D}"/>
              </a:ext>
            </a:extLst>
          </p:cNvPr>
          <p:cNvSpPr>
            <a:spLocks noGrp="1"/>
          </p:cNvSpPr>
          <p:nvPr>
            <p:ph type="sldNum" sz="quarter" idx="12"/>
          </p:nvPr>
        </p:nvSpPr>
        <p:spPr/>
        <p:txBody>
          <a:bodyPr/>
          <a:lstStyle/>
          <a:p>
            <a:fld id="{7999EE19-A69C-47B7-8321-778DF1175CBF}" type="slidenum">
              <a:rPr lang="en-GB" smtClean="0"/>
              <a:t>‹#›</a:t>
            </a:fld>
            <a:endParaRPr lang="en-GB"/>
          </a:p>
        </p:txBody>
      </p:sp>
    </p:spTree>
    <p:extLst>
      <p:ext uri="{BB962C8B-B14F-4D97-AF65-F5344CB8AC3E}">
        <p14:creationId xmlns:p14="http://schemas.microsoft.com/office/powerpoint/2010/main" val="871123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9ECA4-E282-ABFB-A952-D88089A8E22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0AE954C-8E22-5DC6-0B0B-A15114111E3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E11A15C-B0B9-42D1-8670-1FBFE03DCE94}"/>
              </a:ext>
            </a:extLst>
          </p:cNvPr>
          <p:cNvSpPr>
            <a:spLocks noGrp="1"/>
          </p:cNvSpPr>
          <p:nvPr>
            <p:ph type="dt" sz="half" idx="10"/>
          </p:nvPr>
        </p:nvSpPr>
        <p:spPr/>
        <p:txBody>
          <a:bodyPr/>
          <a:lstStyle/>
          <a:p>
            <a:fld id="{AE9B2DB0-54A7-4082-A017-FCA60BAE2E35}" type="datetimeFigureOut">
              <a:rPr lang="en-GB" smtClean="0"/>
              <a:t>25/11/2024</a:t>
            </a:fld>
            <a:endParaRPr lang="en-GB"/>
          </a:p>
        </p:txBody>
      </p:sp>
      <p:sp>
        <p:nvSpPr>
          <p:cNvPr id="5" name="Footer Placeholder 4">
            <a:extLst>
              <a:ext uri="{FF2B5EF4-FFF2-40B4-BE49-F238E27FC236}">
                <a16:creationId xmlns:a16="http://schemas.microsoft.com/office/drawing/2014/main" id="{5E00FCFA-51CB-06E7-5806-1159D8AA78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42A653-4749-82B6-5E5F-85B3FBBDBD4E}"/>
              </a:ext>
            </a:extLst>
          </p:cNvPr>
          <p:cNvSpPr>
            <a:spLocks noGrp="1"/>
          </p:cNvSpPr>
          <p:nvPr>
            <p:ph type="sldNum" sz="quarter" idx="12"/>
          </p:nvPr>
        </p:nvSpPr>
        <p:spPr/>
        <p:txBody>
          <a:bodyPr/>
          <a:lstStyle/>
          <a:p>
            <a:fld id="{7999EE19-A69C-47B7-8321-778DF1175CBF}" type="slidenum">
              <a:rPr lang="en-GB" smtClean="0"/>
              <a:t>‹#›</a:t>
            </a:fld>
            <a:endParaRPr lang="en-GB"/>
          </a:p>
        </p:txBody>
      </p:sp>
    </p:spTree>
    <p:extLst>
      <p:ext uri="{BB962C8B-B14F-4D97-AF65-F5344CB8AC3E}">
        <p14:creationId xmlns:p14="http://schemas.microsoft.com/office/powerpoint/2010/main" val="4239308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65D18A-0598-773D-9175-2640F520847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0EBAB77-17E1-6E47-D283-EE892C3D89D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CBBC04D-79E3-B229-EEC6-7020E0DC0D46}"/>
              </a:ext>
            </a:extLst>
          </p:cNvPr>
          <p:cNvSpPr>
            <a:spLocks noGrp="1"/>
          </p:cNvSpPr>
          <p:nvPr>
            <p:ph type="dt" sz="half" idx="10"/>
          </p:nvPr>
        </p:nvSpPr>
        <p:spPr/>
        <p:txBody>
          <a:bodyPr/>
          <a:lstStyle/>
          <a:p>
            <a:fld id="{AE9B2DB0-54A7-4082-A017-FCA60BAE2E35}" type="datetimeFigureOut">
              <a:rPr lang="en-GB" smtClean="0"/>
              <a:t>25/11/2024</a:t>
            </a:fld>
            <a:endParaRPr lang="en-GB"/>
          </a:p>
        </p:txBody>
      </p:sp>
      <p:sp>
        <p:nvSpPr>
          <p:cNvPr id="5" name="Footer Placeholder 4">
            <a:extLst>
              <a:ext uri="{FF2B5EF4-FFF2-40B4-BE49-F238E27FC236}">
                <a16:creationId xmlns:a16="http://schemas.microsoft.com/office/drawing/2014/main" id="{A3E45E52-3E28-7D52-9A37-B329EE7562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05C7AF-722A-FA99-FB9C-C546910FA826}"/>
              </a:ext>
            </a:extLst>
          </p:cNvPr>
          <p:cNvSpPr>
            <a:spLocks noGrp="1"/>
          </p:cNvSpPr>
          <p:nvPr>
            <p:ph type="sldNum" sz="quarter" idx="12"/>
          </p:nvPr>
        </p:nvSpPr>
        <p:spPr/>
        <p:txBody>
          <a:bodyPr/>
          <a:lstStyle/>
          <a:p>
            <a:fld id="{7999EE19-A69C-47B7-8321-778DF1175CBF}" type="slidenum">
              <a:rPr lang="en-GB" smtClean="0"/>
              <a:t>‹#›</a:t>
            </a:fld>
            <a:endParaRPr lang="en-GB"/>
          </a:p>
        </p:txBody>
      </p:sp>
    </p:spTree>
    <p:extLst>
      <p:ext uri="{BB962C8B-B14F-4D97-AF65-F5344CB8AC3E}">
        <p14:creationId xmlns:p14="http://schemas.microsoft.com/office/powerpoint/2010/main" val="189320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2A80C-1248-6579-E9C3-53399C73D43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4039514-1B0F-8C04-CEF9-3038D79D80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BB76E5C-B8AA-B095-F269-5A98AAEBF8AD}"/>
              </a:ext>
            </a:extLst>
          </p:cNvPr>
          <p:cNvSpPr>
            <a:spLocks noGrp="1"/>
          </p:cNvSpPr>
          <p:nvPr>
            <p:ph type="dt" sz="half" idx="10"/>
          </p:nvPr>
        </p:nvSpPr>
        <p:spPr/>
        <p:txBody>
          <a:bodyPr/>
          <a:lstStyle/>
          <a:p>
            <a:fld id="{AE9B2DB0-54A7-4082-A017-FCA60BAE2E35}" type="datetimeFigureOut">
              <a:rPr lang="en-GB" smtClean="0"/>
              <a:t>25/11/2024</a:t>
            </a:fld>
            <a:endParaRPr lang="en-GB"/>
          </a:p>
        </p:txBody>
      </p:sp>
      <p:sp>
        <p:nvSpPr>
          <p:cNvPr id="5" name="Footer Placeholder 4">
            <a:extLst>
              <a:ext uri="{FF2B5EF4-FFF2-40B4-BE49-F238E27FC236}">
                <a16:creationId xmlns:a16="http://schemas.microsoft.com/office/drawing/2014/main" id="{A7C5EEEC-CA1A-05F3-0663-5BA24A3D70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BF870D-B1F5-EDEB-87E9-2C88B2F68E31}"/>
              </a:ext>
            </a:extLst>
          </p:cNvPr>
          <p:cNvSpPr>
            <a:spLocks noGrp="1"/>
          </p:cNvSpPr>
          <p:nvPr>
            <p:ph type="sldNum" sz="quarter" idx="12"/>
          </p:nvPr>
        </p:nvSpPr>
        <p:spPr/>
        <p:txBody>
          <a:bodyPr/>
          <a:lstStyle/>
          <a:p>
            <a:fld id="{7999EE19-A69C-47B7-8321-778DF1175CBF}" type="slidenum">
              <a:rPr lang="en-GB" smtClean="0"/>
              <a:t>‹#›</a:t>
            </a:fld>
            <a:endParaRPr lang="en-GB"/>
          </a:p>
        </p:txBody>
      </p:sp>
    </p:spTree>
    <p:extLst>
      <p:ext uri="{BB962C8B-B14F-4D97-AF65-F5344CB8AC3E}">
        <p14:creationId xmlns:p14="http://schemas.microsoft.com/office/powerpoint/2010/main" val="2279864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AE36-4CFB-9BE5-416B-24DD8314151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7C40A23-9FDC-3165-970F-1347A25239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2D2F8C0-EFCB-6513-0D26-1DC848587D18}"/>
              </a:ext>
            </a:extLst>
          </p:cNvPr>
          <p:cNvSpPr>
            <a:spLocks noGrp="1"/>
          </p:cNvSpPr>
          <p:nvPr>
            <p:ph type="dt" sz="half" idx="10"/>
          </p:nvPr>
        </p:nvSpPr>
        <p:spPr/>
        <p:txBody>
          <a:bodyPr/>
          <a:lstStyle/>
          <a:p>
            <a:fld id="{AE9B2DB0-54A7-4082-A017-FCA60BAE2E35}" type="datetimeFigureOut">
              <a:rPr lang="en-GB" smtClean="0"/>
              <a:t>25/11/2024</a:t>
            </a:fld>
            <a:endParaRPr lang="en-GB"/>
          </a:p>
        </p:txBody>
      </p:sp>
      <p:sp>
        <p:nvSpPr>
          <p:cNvPr id="5" name="Footer Placeholder 4">
            <a:extLst>
              <a:ext uri="{FF2B5EF4-FFF2-40B4-BE49-F238E27FC236}">
                <a16:creationId xmlns:a16="http://schemas.microsoft.com/office/drawing/2014/main" id="{741AF43D-AA95-5DC7-7025-9B1A2881C4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E49FCF-CE38-529E-2E99-81E1E00ED65C}"/>
              </a:ext>
            </a:extLst>
          </p:cNvPr>
          <p:cNvSpPr>
            <a:spLocks noGrp="1"/>
          </p:cNvSpPr>
          <p:nvPr>
            <p:ph type="sldNum" sz="quarter" idx="12"/>
          </p:nvPr>
        </p:nvSpPr>
        <p:spPr/>
        <p:txBody>
          <a:bodyPr/>
          <a:lstStyle/>
          <a:p>
            <a:fld id="{7999EE19-A69C-47B7-8321-778DF1175CBF}" type="slidenum">
              <a:rPr lang="en-GB" smtClean="0"/>
              <a:t>‹#›</a:t>
            </a:fld>
            <a:endParaRPr lang="en-GB"/>
          </a:p>
        </p:txBody>
      </p:sp>
    </p:spTree>
    <p:extLst>
      <p:ext uri="{BB962C8B-B14F-4D97-AF65-F5344CB8AC3E}">
        <p14:creationId xmlns:p14="http://schemas.microsoft.com/office/powerpoint/2010/main" val="155071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FA825-C7AE-445D-5F6A-82CF2E44C75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2B9BDFC-868E-4A78-EEDC-1E9A972401A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5F48BFB-2B6B-EE84-195D-7F4B7A9A56C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8797318-5446-8341-167C-6FD8956DB387}"/>
              </a:ext>
            </a:extLst>
          </p:cNvPr>
          <p:cNvSpPr>
            <a:spLocks noGrp="1"/>
          </p:cNvSpPr>
          <p:nvPr>
            <p:ph type="dt" sz="half" idx="10"/>
          </p:nvPr>
        </p:nvSpPr>
        <p:spPr/>
        <p:txBody>
          <a:bodyPr/>
          <a:lstStyle/>
          <a:p>
            <a:fld id="{AE9B2DB0-54A7-4082-A017-FCA60BAE2E35}" type="datetimeFigureOut">
              <a:rPr lang="en-GB" smtClean="0"/>
              <a:t>25/11/2024</a:t>
            </a:fld>
            <a:endParaRPr lang="en-GB"/>
          </a:p>
        </p:txBody>
      </p:sp>
      <p:sp>
        <p:nvSpPr>
          <p:cNvPr id="6" name="Footer Placeholder 5">
            <a:extLst>
              <a:ext uri="{FF2B5EF4-FFF2-40B4-BE49-F238E27FC236}">
                <a16:creationId xmlns:a16="http://schemas.microsoft.com/office/drawing/2014/main" id="{ECCF6CA3-0C6A-A7BF-A8C0-7A7B086259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692FB5-090E-A3BD-C7C0-5FE8E4F6223E}"/>
              </a:ext>
            </a:extLst>
          </p:cNvPr>
          <p:cNvSpPr>
            <a:spLocks noGrp="1"/>
          </p:cNvSpPr>
          <p:nvPr>
            <p:ph type="sldNum" sz="quarter" idx="12"/>
          </p:nvPr>
        </p:nvSpPr>
        <p:spPr/>
        <p:txBody>
          <a:bodyPr/>
          <a:lstStyle/>
          <a:p>
            <a:fld id="{7999EE19-A69C-47B7-8321-778DF1175CBF}" type="slidenum">
              <a:rPr lang="en-GB" smtClean="0"/>
              <a:t>‹#›</a:t>
            </a:fld>
            <a:endParaRPr lang="en-GB"/>
          </a:p>
        </p:txBody>
      </p:sp>
    </p:spTree>
    <p:extLst>
      <p:ext uri="{BB962C8B-B14F-4D97-AF65-F5344CB8AC3E}">
        <p14:creationId xmlns:p14="http://schemas.microsoft.com/office/powerpoint/2010/main" val="2352214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7E8D0-9782-A4C3-F4BB-A9592356CA8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7966F1C-C301-8CE3-ECB5-763F1AF04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C120338-9B96-C698-11AB-BF29A901C13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FD0BD1E-9FC6-AC59-B0DF-AABF9CCFD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299E511-7C18-7E50-AA7A-BC639E58411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3FD76E4-E0FE-019A-3856-9F1D1AB17745}"/>
              </a:ext>
            </a:extLst>
          </p:cNvPr>
          <p:cNvSpPr>
            <a:spLocks noGrp="1"/>
          </p:cNvSpPr>
          <p:nvPr>
            <p:ph type="dt" sz="half" idx="10"/>
          </p:nvPr>
        </p:nvSpPr>
        <p:spPr/>
        <p:txBody>
          <a:bodyPr/>
          <a:lstStyle/>
          <a:p>
            <a:fld id="{AE9B2DB0-54A7-4082-A017-FCA60BAE2E35}" type="datetimeFigureOut">
              <a:rPr lang="en-GB" smtClean="0"/>
              <a:t>25/11/2024</a:t>
            </a:fld>
            <a:endParaRPr lang="en-GB"/>
          </a:p>
        </p:txBody>
      </p:sp>
      <p:sp>
        <p:nvSpPr>
          <p:cNvPr id="8" name="Footer Placeholder 7">
            <a:extLst>
              <a:ext uri="{FF2B5EF4-FFF2-40B4-BE49-F238E27FC236}">
                <a16:creationId xmlns:a16="http://schemas.microsoft.com/office/drawing/2014/main" id="{BC1DA4E9-493D-89C3-7C72-EDFB3BCA0A3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996992D-5E6B-F88C-D274-8B567E8EB1F9}"/>
              </a:ext>
            </a:extLst>
          </p:cNvPr>
          <p:cNvSpPr>
            <a:spLocks noGrp="1"/>
          </p:cNvSpPr>
          <p:nvPr>
            <p:ph type="sldNum" sz="quarter" idx="12"/>
          </p:nvPr>
        </p:nvSpPr>
        <p:spPr/>
        <p:txBody>
          <a:bodyPr/>
          <a:lstStyle/>
          <a:p>
            <a:fld id="{7999EE19-A69C-47B7-8321-778DF1175CBF}" type="slidenum">
              <a:rPr lang="en-GB" smtClean="0"/>
              <a:t>‹#›</a:t>
            </a:fld>
            <a:endParaRPr lang="en-GB"/>
          </a:p>
        </p:txBody>
      </p:sp>
    </p:spTree>
    <p:extLst>
      <p:ext uri="{BB962C8B-B14F-4D97-AF65-F5344CB8AC3E}">
        <p14:creationId xmlns:p14="http://schemas.microsoft.com/office/powerpoint/2010/main" val="3621258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F5171-D4A5-8841-D910-731F4DB22AE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6FCD180-B41B-B530-05C4-E54BB8E10E71}"/>
              </a:ext>
            </a:extLst>
          </p:cNvPr>
          <p:cNvSpPr>
            <a:spLocks noGrp="1"/>
          </p:cNvSpPr>
          <p:nvPr>
            <p:ph type="dt" sz="half" idx="10"/>
          </p:nvPr>
        </p:nvSpPr>
        <p:spPr/>
        <p:txBody>
          <a:bodyPr/>
          <a:lstStyle/>
          <a:p>
            <a:fld id="{AE9B2DB0-54A7-4082-A017-FCA60BAE2E35}" type="datetimeFigureOut">
              <a:rPr lang="en-GB" smtClean="0"/>
              <a:t>25/11/2024</a:t>
            </a:fld>
            <a:endParaRPr lang="en-GB"/>
          </a:p>
        </p:txBody>
      </p:sp>
      <p:sp>
        <p:nvSpPr>
          <p:cNvPr id="4" name="Footer Placeholder 3">
            <a:extLst>
              <a:ext uri="{FF2B5EF4-FFF2-40B4-BE49-F238E27FC236}">
                <a16:creationId xmlns:a16="http://schemas.microsoft.com/office/drawing/2014/main" id="{64571736-7DDA-980C-EDC2-B53B121F7C9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D0F435-51A1-4F2B-7A9A-6B3C8E9EB4DD}"/>
              </a:ext>
            </a:extLst>
          </p:cNvPr>
          <p:cNvSpPr>
            <a:spLocks noGrp="1"/>
          </p:cNvSpPr>
          <p:nvPr>
            <p:ph type="sldNum" sz="quarter" idx="12"/>
          </p:nvPr>
        </p:nvSpPr>
        <p:spPr/>
        <p:txBody>
          <a:bodyPr/>
          <a:lstStyle/>
          <a:p>
            <a:fld id="{7999EE19-A69C-47B7-8321-778DF1175CBF}" type="slidenum">
              <a:rPr lang="en-GB" smtClean="0"/>
              <a:t>‹#›</a:t>
            </a:fld>
            <a:endParaRPr lang="en-GB"/>
          </a:p>
        </p:txBody>
      </p:sp>
    </p:spTree>
    <p:extLst>
      <p:ext uri="{BB962C8B-B14F-4D97-AF65-F5344CB8AC3E}">
        <p14:creationId xmlns:p14="http://schemas.microsoft.com/office/powerpoint/2010/main" val="282970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43CE50-7DCA-ECEC-93E2-BBFF77169718}"/>
              </a:ext>
            </a:extLst>
          </p:cNvPr>
          <p:cNvSpPr>
            <a:spLocks noGrp="1"/>
          </p:cNvSpPr>
          <p:nvPr>
            <p:ph type="dt" sz="half" idx="10"/>
          </p:nvPr>
        </p:nvSpPr>
        <p:spPr/>
        <p:txBody>
          <a:bodyPr/>
          <a:lstStyle/>
          <a:p>
            <a:fld id="{AE9B2DB0-54A7-4082-A017-FCA60BAE2E35}" type="datetimeFigureOut">
              <a:rPr lang="en-GB" smtClean="0"/>
              <a:t>25/11/2024</a:t>
            </a:fld>
            <a:endParaRPr lang="en-GB"/>
          </a:p>
        </p:txBody>
      </p:sp>
      <p:sp>
        <p:nvSpPr>
          <p:cNvPr id="3" name="Footer Placeholder 2">
            <a:extLst>
              <a:ext uri="{FF2B5EF4-FFF2-40B4-BE49-F238E27FC236}">
                <a16:creationId xmlns:a16="http://schemas.microsoft.com/office/drawing/2014/main" id="{51E42001-9492-9CCD-DE42-7DE46257CC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BFC5E1B-9A77-46A7-C91E-37EF93B11DF5}"/>
              </a:ext>
            </a:extLst>
          </p:cNvPr>
          <p:cNvSpPr>
            <a:spLocks noGrp="1"/>
          </p:cNvSpPr>
          <p:nvPr>
            <p:ph type="sldNum" sz="quarter" idx="12"/>
          </p:nvPr>
        </p:nvSpPr>
        <p:spPr/>
        <p:txBody>
          <a:bodyPr/>
          <a:lstStyle/>
          <a:p>
            <a:fld id="{7999EE19-A69C-47B7-8321-778DF1175CBF}" type="slidenum">
              <a:rPr lang="en-GB" smtClean="0"/>
              <a:t>‹#›</a:t>
            </a:fld>
            <a:endParaRPr lang="en-GB"/>
          </a:p>
        </p:txBody>
      </p:sp>
    </p:spTree>
    <p:extLst>
      <p:ext uri="{BB962C8B-B14F-4D97-AF65-F5344CB8AC3E}">
        <p14:creationId xmlns:p14="http://schemas.microsoft.com/office/powerpoint/2010/main" val="4265925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07ED6-08A5-F218-5BCA-0A092CB9822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80783F8-8085-EB6C-DF57-719207A531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6E324BE-89CB-C5CA-D447-6B60B06F71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3056028-5B6A-C1F1-654E-885B914DB8DD}"/>
              </a:ext>
            </a:extLst>
          </p:cNvPr>
          <p:cNvSpPr>
            <a:spLocks noGrp="1"/>
          </p:cNvSpPr>
          <p:nvPr>
            <p:ph type="dt" sz="half" idx="10"/>
          </p:nvPr>
        </p:nvSpPr>
        <p:spPr/>
        <p:txBody>
          <a:bodyPr/>
          <a:lstStyle/>
          <a:p>
            <a:fld id="{AE9B2DB0-54A7-4082-A017-FCA60BAE2E35}" type="datetimeFigureOut">
              <a:rPr lang="en-GB" smtClean="0"/>
              <a:t>25/11/2024</a:t>
            </a:fld>
            <a:endParaRPr lang="en-GB"/>
          </a:p>
        </p:txBody>
      </p:sp>
      <p:sp>
        <p:nvSpPr>
          <p:cNvPr id="6" name="Footer Placeholder 5">
            <a:extLst>
              <a:ext uri="{FF2B5EF4-FFF2-40B4-BE49-F238E27FC236}">
                <a16:creationId xmlns:a16="http://schemas.microsoft.com/office/drawing/2014/main" id="{3C97DA78-D794-DAB2-F498-FF35B68C14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A565EC-DDDA-D99D-F4A6-99EDD86475C9}"/>
              </a:ext>
            </a:extLst>
          </p:cNvPr>
          <p:cNvSpPr>
            <a:spLocks noGrp="1"/>
          </p:cNvSpPr>
          <p:nvPr>
            <p:ph type="sldNum" sz="quarter" idx="12"/>
          </p:nvPr>
        </p:nvSpPr>
        <p:spPr/>
        <p:txBody>
          <a:bodyPr/>
          <a:lstStyle/>
          <a:p>
            <a:fld id="{7999EE19-A69C-47B7-8321-778DF1175CBF}" type="slidenum">
              <a:rPr lang="en-GB" smtClean="0"/>
              <a:t>‹#›</a:t>
            </a:fld>
            <a:endParaRPr lang="en-GB"/>
          </a:p>
        </p:txBody>
      </p:sp>
    </p:spTree>
    <p:extLst>
      <p:ext uri="{BB962C8B-B14F-4D97-AF65-F5344CB8AC3E}">
        <p14:creationId xmlns:p14="http://schemas.microsoft.com/office/powerpoint/2010/main" val="1688081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D6E67-1A32-41D6-CD14-A772A17CC24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A28BD68-4309-84BE-ED00-76CCD958F5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A7886E2-5727-D4FD-C186-4163C0D9C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D88C751-2CC3-9221-6820-B1F6E492A61E}"/>
              </a:ext>
            </a:extLst>
          </p:cNvPr>
          <p:cNvSpPr>
            <a:spLocks noGrp="1"/>
          </p:cNvSpPr>
          <p:nvPr>
            <p:ph type="dt" sz="half" idx="10"/>
          </p:nvPr>
        </p:nvSpPr>
        <p:spPr/>
        <p:txBody>
          <a:bodyPr/>
          <a:lstStyle/>
          <a:p>
            <a:fld id="{AE9B2DB0-54A7-4082-A017-FCA60BAE2E35}" type="datetimeFigureOut">
              <a:rPr lang="en-GB" smtClean="0"/>
              <a:t>25/11/2024</a:t>
            </a:fld>
            <a:endParaRPr lang="en-GB"/>
          </a:p>
        </p:txBody>
      </p:sp>
      <p:sp>
        <p:nvSpPr>
          <p:cNvPr id="6" name="Footer Placeholder 5">
            <a:extLst>
              <a:ext uri="{FF2B5EF4-FFF2-40B4-BE49-F238E27FC236}">
                <a16:creationId xmlns:a16="http://schemas.microsoft.com/office/drawing/2014/main" id="{D1F8E93D-12B0-9FEC-C7C4-6523ED7EFF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FD3DE2-5589-25E3-D549-7BE6F8F6E714}"/>
              </a:ext>
            </a:extLst>
          </p:cNvPr>
          <p:cNvSpPr>
            <a:spLocks noGrp="1"/>
          </p:cNvSpPr>
          <p:nvPr>
            <p:ph type="sldNum" sz="quarter" idx="12"/>
          </p:nvPr>
        </p:nvSpPr>
        <p:spPr/>
        <p:txBody>
          <a:bodyPr/>
          <a:lstStyle/>
          <a:p>
            <a:fld id="{7999EE19-A69C-47B7-8321-778DF1175CBF}" type="slidenum">
              <a:rPr lang="en-GB" smtClean="0"/>
              <a:t>‹#›</a:t>
            </a:fld>
            <a:endParaRPr lang="en-GB"/>
          </a:p>
        </p:txBody>
      </p:sp>
    </p:spTree>
    <p:extLst>
      <p:ext uri="{BB962C8B-B14F-4D97-AF65-F5344CB8AC3E}">
        <p14:creationId xmlns:p14="http://schemas.microsoft.com/office/powerpoint/2010/main" val="166572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2FA950-A5FB-96AB-8F94-6E723D1A20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F676C88-5944-9EEA-28F8-545280D9A4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BE1D0D5-C1F8-8ABF-13F2-B7CD03DA29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B2DB0-54A7-4082-A017-FCA60BAE2E35}" type="datetimeFigureOut">
              <a:rPr lang="en-GB" smtClean="0"/>
              <a:t>25/11/2024</a:t>
            </a:fld>
            <a:endParaRPr lang="en-GB"/>
          </a:p>
        </p:txBody>
      </p:sp>
      <p:sp>
        <p:nvSpPr>
          <p:cNvPr id="5" name="Footer Placeholder 4">
            <a:extLst>
              <a:ext uri="{FF2B5EF4-FFF2-40B4-BE49-F238E27FC236}">
                <a16:creationId xmlns:a16="http://schemas.microsoft.com/office/drawing/2014/main" id="{85C88DD2-333E-A1C8-91B2-679C07A5A4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0800A15-41BE-A570-4E17-71DF6C6416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9EE19-A69C-47B7-8321-778DF1175CBF}" type="slidenum">
              <a:rPr lang="en-GB" smtClean="0"/>
              <a:t>‹#›</a:t>
            </a:fld>
            <a:endParaRPr lang="en-GB"/>
          </a:p>
        </p:txBody>
      </p:sp>
    </p:spTree>
    <p:extLst>
      <p:ext uri="{BB962C8B-B14F-4D97-AF65-F5344CB8AC3E}">
        <p14:creationId xmlns:p14="http://schemas.microsoft.com/office/powerpoint/2010/main" val="3393546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hyperlink" Target="mailto:safeguarding@hackwood.theharmonytrust.org" TargetMode="Externa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19BCD-DD5B-BA9D-E317-9A12A61D1F19}"/>
              </a:ext>
            </a:extLst>
          </p:cNvPr>
          <p:cNvSpPr>
            <a:spLocks noGrp="1"/>
          </p:cNvSpPr>
          <p:nvPr>
            <p:ph type="ctrTitle"/>
          </p:nvPr>
        </p:nvSpPr>
        <p:spPr>
          <a:xfrm>
            <a:off x="1897250" y="310600"/>
            <a:ext cx="8306425" cy="1655762"/>
          </a:xfrm>
        </p:spPr>
        <p:txBody>
          <a:bodyPr>
            <a:normAutofit fontScale="90000"/>
          </a:bodyPr>
          <a:lstStyle/>
          <a:p>
            <a:r>
              <a:rPr lang="en-GB" dirty="0"/>
              <a:t>Hackwood Primary Academy Safeguarding Team </a:t>
            </a:r>
          </a:p>
        </p:txBody>
      </p:sp>
      <p:sp>
        <p:nvSpPr>
          <p:cNvPr id="3" name="Subtitle 2">
            <a:extLst>
              <a:ext uri="{FF2B5EF4-FFF2-40B4-BE49-F238E27FC236}">
                <a16:creationId xmlns:a16="http://schemas.microsoft.com/office/drawing/2014/main" id="{33FD7804-5686-40A6-ED01-58955421FE60}"/>
              </a:ext>
            </a:extLst>
          </p:cNvPr>
          <p:cNvSpPr>
            <a:spLocks noGrp="1"/>
          </p:cNvSpPr>
          <p:nvPr>
            <p:ph type="subTitle" idx="1"/>
          </p:nvPr>
        </p:nvSpPr>
        <p:spPr>
          <a:xfrm>
            <a:off x="123791" y="2251588"/>
            <a:ext cx="11922800" cy="1655762"/>
          </a:xfrm>
        </p:spPr>
        <p:txBody>
          <a:bodyPr>
            <a:normAutofit fontScale="85000" lnSpcReduction="20000"/>
          </a:bodyPr>
          <a:lstStyle/>
          <a:p>
            <a:r>
              <a:rPr lang="en-GB" dirty="0"/>
              <a:t>We pledge to recognise the rights of everyone and ensure that all our children are </a:t>
            </a:r>
            <a:r>
              <a:rPr lang="en-GB" b="1" dirty="0">
                <a:solidFill>
                  <a:srgbClr val="7030A0"/>
                </a:solidFill>
              </a:rPr>
              <a:t>‘Respectful, Persevere and Take pride in everything they do’. </a:t>
            </a:r>
          </a:p>
          <a:p>
            <a:r>
              <a:rPr lang="en-GB" dirty="0"/>
              <a:t>Should you have any concerns about safeguarding or child protection, you can talk to any member of staff or contact one of the Safeguarding Team by calling the school on 01332 985466 or email: </a:t>
            </a:r>
            <a:r>
              <a:rPr lang="en-GB" dirty="0">
                <a:hlinkClick r:id="rId2"/>
              </a:rPr>
              <a:t>safeguarding@hackwood.theharmonytrust.org</a:t>
            </a:r>
            <a:endParaRPr lang="en-GB" dirty="0"/>
          </a:p>
          <a:p>
            <a:r>
              <a:rPr lang="en-GB" sz="1700" dirty="0"/>
              <a:t>If you believe that a child is at immediate risk of harm and in need of protection, then you should call the Police on 999.</a:t>
            </a:r>
            <a:r>
              <a:rPr lang="en-GB" dirty="0"/>
              <a:t> </a:t>
            </a:r>
          </a:p>
        </p:txBody>
      </p:sp>
      <p:pic>
        <p:nvPicPr>
          <p:cNvPr id="5" name="Picture 4" descr="A picture containing diagram&#10;&#10;Description automatically generated">
            <a:extLst>
              <a:ext uri="{FF2B5EF4-FFF2-40B4-BE49-F238E27FC236}">
                <a16:creationId xmlns:a16="http://schemas.microsoft.com/office/drawing/2014/main" id="{5AD91A4B-E052-6B12-6200-066A4734F316}"/>
              </a:ext>
            </a:extLst>
          </p:cNvPr>
          <p:cNvPicPr>
            <a:picLocks noChangeAspect="1"/>
          </p:cNvPicPr>
          <p:nvPr/>
        </p:nvPicPr>
        <p:blipFill>
          <a:blip r:embed="rId3">
            <a:extLst>
              <a:ext uri="{28A0092B-C50C-407E-A947-70E740481C1C}">
                <a14:useLocalDpi xmlns:a14="http://schemas.microsoft.com/office/drawing/2010/main" val="0"/>
              </a:ext>
            </a:extLst>
          </a:blip>
          <a:srcRect l="12275" r="10887"/>
          <a:stretch/>
        </p:blipFill>
        <p:spPr>
          <a:xfrm>
            <a:off x="430523" y="488414"/>
            <a:ext cx="1341073" cy="1269833"/>
          </a:xfrm>
          <a:prstGeom prst="rect">
            <a:avLst/>
          </a:prstGeom>
        </p:spPr>
      </p:pic>
      <p:pic>
        <p:nvPicPr>
          <p:cNvPr id="7" name="Picture 8" descr="Text Box">
            <a:extLst>
              <a:ext uri="{FF2B5EF4-FFF2-40B4-BE49-F238E27FC236}">
                <a16:creationId xmlns:a16="http://schemas.microsoft.com/office/drawing/2014/main" id="{17F75A91-6FDB-C8A4-9325-3A4333EE0AA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128"/>
          <a:stretch/>
        </p:blipFill>
        <p:spPr bwMode="auto">
          <a:xfrm>
            <a:off x="10334373" y="483236"/>
            <a:ext cx="1421142" cy="13647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F699E19E-8A72-2820-C4F4-DC3E93344B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6030" y="3990433"/>
            <a:ext cx="1284827" cy="18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descr="Image preview">
            <a:extLst>
              <a:ext uri="{FF2B5EF4-FFF2-40B4-BE49-F238E27FC236}">
                <a16:creationId xmlns:a16="http://schemas.microsoft.com/office/drawing/2014/main" id="{364243CD-8C25-97B6-FD1E-2D941123F0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1638" y="3980582"/>
            <a:ext cx="1570736" cy="18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8FC5C80F-DD06-9011-CEB2-D5D027107C2F}"/>
              </a:ext>
            </a:extLst>
          </p:cNvPr>
          <p:cNvSpPr txBox="1"/>
          <p:nvPr/>
        </p:nvSpPr>
        <p:spPr>
          <a:xfrm>
            <a:off x="1771596" y="5805954"/>
            <a:ext cx="1758092" cy="553998"/>
          </a:xfrm>
          <a:prstGeom prst="rect">
            <a:avLst/>
          </a:prstGeom>
          <a:noFill/>
        </p:spPr>
        <p:txBody>
          <a:bodyPr wrap="square" rtlCol="0">
            <a:spAutoFit/>
          </a:bodyPr>
          <a:lstStyle/>
          <a:p>
            <a:pPr algn="ctr"/>
            <a:r>
              <a:rPr lang="en-GB" sz="1000" dirty="0" err="1"/>
              <a:t>Forid</a:t>
            </a:r>
            <a:r>
              <a:rPr lang="en-GB" sz="1000" dirty="0"/>
              <a:t> Miah</a:t>
            </a:r>
          </a:p>
          <a:p>
            <a:pPr algn="ctr"/>
            <a:r>
              <a:rPr lang="en-GB" sz="1000" dirty="0"/>
              <a:t>Designated Safeguarding Lead</a:t>
            </a:r>
          </a:p>
          <a:p>
            <a:pPr algn="ctr"/>
            <a:r>
              <a:rPr lang="en-GB" sz="1000" b="1" dirty="0"/>
              <a:t>Principal</a:t>
            </a:r>
          </a:p>
        </p:txBody>
      </p:sp>
      <p:sp>
        <p:nvSpPr>
          <p:cNvPr id="14" name="TextBox 13">
            <a:extLst>
              <a:ext uri="{FF2B5EF4-FFF2-40B4-BE49-F238E27FC236}">
                <a16:creationId xmlns:a16="http://schemas.microsoft.com/office/drawing/2014/main" id="{21E68110-A98E-CE4C-94F1-6D1EF489F5D9}"/>
              </a:ext>
            </a:extLst>
          </p:cNvPr>
          <p:cNvSpPr txBox="1"/>
          <p:nvPr/>
        </p:nvSpPr>
        <p:spPr>
          <a:xfrm>
            <a:off x="5601610" y="5803369"/>
            <a:ext cx="1280287" cy="707886"/>
          </a:xfrm>
          <a:prstGeom prst="rect">
            <a:avLst/>
          </a:prstGeom>
          <a:noFill/>
        </p:spPr>
        <p:txBody>
          <a:bodyPr wrap="square" rtlCol="0">
            <a:spAutoFit/>
          </a:bodyPr>
          <a:lstStyle/>
          <a:p>
            <a:pPr algn="ctr"/>
            <a:r>
              <a:rPr lang="en-GB" sz="1000" dirty="0"/>
              <a:t>Kate Morley</a:t>
            </a:r>
          </a:p>
          <a:p>
            <a:pPr algn="ctr"/>
            <a:r>
              <a:rPr lang="en-GB" sz="1000" dirty="0"/>
              <a:t>Deputy Designated </a:t>
            </a:r>
          </a:p>
          <a:p>
            <a:pPr algn="ctr"/>
            <a:r>
              <a:rPr lang="en-GB" sz="1000" dirty="0"/>
              <a:t>Safeguarding Lead</a:t>
            </a:r>
          </a:p>
          <a:p>
            <a:pPr algn="ctr"/>
            <a:r>
              <a:rPr lang="en-GB" sz="1000" b="1" dirty="0"/>
              <a:t>Deputy Principal</a:t>
            </a:r>
          </a:p>
        </p:txBody>
      </p:sp>
      <p:pic>
        <p:nvPicPr>
          <p:cNvPr id="16" name="Picture 15">
            <a:extLst>
              <a:ext uri="{FF2B5EF4-FFF2-40B4-BE49-F238E27FC236}">
                <a16:creationId xmlns:a16="http://schemas.microsoft.com/office/drawing/2014/main" id="{1F74CE01-C01D-E402-1D10-8D43E2951181}"/>
              </a:ext>
            </a:extLst>
          </p:cNvPr>
          <p:cNvPicPr>
            <a:picLocks noChangeAspect="1"/>
          </p:cNvPicPr>
          <p:nvPr/>
        </p:nvPicPr>
        <p:blipFill>
          <a:blip r:embed="rId7"/>
          <a:stretch>
            <a:fillRect/>
          </a:stretch>
        </p:blipFill>
        <p:spPr>
          <a:xfrm>
            <a:off x="294993" y="4195984"/>
            <a:ext cx="1504998" cy="1161184"/>
          </a:xfrm>
          <a:prstGeom prst="rect">
            <a:avLst/>
          </a:prstGeom>
        </p:spPr>
      </p:pic>
      <p:pic>
        <p:nvPicPr>
          <p:cNvPr id="20" name="Picture 19">
            <a:extLst>
              <a:ext uri="{FF2B5EF4-FFF2-40B4-BE49-F238E27FC236}">
                <a16:creationId xmlns:a16="http://schemas.microsoft.com/office/drawing/2014/main" id="{3299D984-D4F0-9F23-45D0-F868ED35066D}"/>
              </a:ext>
            </a:extLst>
          </p:cNvPr>
          <p:cNvPicPr>
            <a:picLocks noChangeAspect="1"/>
          </p:cNvPicPr>
          <p:nvPr/>
        </p:nvPicPr>
        <p:blipFill>
          <a:blip r:embed="rId8"/>
          <a:stretch>
            <a:fillRect/>
          </a:stretch>
        </p:blipFill>
        <p:spPr>
          <a:xfrm>
            <a:off x="277667" y="5574595"/>
            <a:ext cx="1534289" cy="755863"/>
          </a:xfrm>
          <a:prstGeom prst="rect">
            <a:avLst/>
          </a:prstGeom>
        </p:spPr>
      </p:pic>
      <p:pic>
        <p:nvPicPr>
          <p:cNvPr id="24" name="Picture 23">
            <a:extLst>
              <a:ext uri="{FF2B5EF4-FFF2-40B4-BE49-F238E27FC236}">
                <a16:creationId xmlns:a16="http://schemas.microsoft.com/office/drawing/2014/main" id="{21D7822E-13DC-BCE7-6F1E-DF69691B5A9D}"/>
              </a:ext>
            </a:extLst>
          </p:cNvPr>
          <p:cNvPicPr>
            <a:picLocks noChangeAspect="1"/>
          </p:cNvPicPr>
          <p:nvPr/>
        </p:nvPicPr>
        <p:blipFill>
          <a:blip r:embed="rId9"/>
          <a:stretch>
            <a:fillRect/>
          </a:stretch>
        </p:blipFill>
        <p:spPr>
          <a:xfrm>
            <a:off x="10532563" y="4269702"/>
            <a:ext cx="1381299" cy="1118552"/>
          </a:xfrm>
          <a:prstGeom prst="rect">
            <a:avLst/>
          </a:prstGeom>
        </p:spPr>
      </p:pic>
      <p:pic>
        <p:nvPicPr>
          <p:cNvPr id="26" name="Picture 25">
            <a:extLst>
              <a:ext uri="{FF2B5EF4-FFF2-40B4-BE49-F238E27FC236}">
                <a16:creationId xmlns:a16="http://schemas.microsoft.com/office/drawing/2014/main" id="{EFA6706A-8387-A26E-1C89-AA05E9E34763}"/>
              </a:ext>
            </a:extLst>
          </p:cNvPr>
          <p:cNvPicPr>
            <a:picLocks noChangeAspect="1"/>
          </p:cNvPicPr>
          <p:nvPr/>
        </p:nvPicPr>
        <p:blipFill>
          <a:blip r:embed="rId10"/>
          <a:stretch>
            <a:fillRect/>
          </a:stretch>
        </p:blipFill>
        <p:spPr>
          <a:xfrm>
            <a:off x="10438023" y="5696625"/>
            <a:ext cx="1617113" cy="488156"/>
          </a:xfrm>
          <a:prstGeom prst="rect">
            <a:avLst/>
          </a:prstGeom>
        </p:spPr>
      </p:pic>
      <p:cxnSp>
        <p:nvCxnSpPr>
          <p:cNvPr id="29" name="Straight Connector 28">
            <a:extLst>
              <a:ext uri="{FF2B5EF4-FFF2-40B4-BE49-F238E27FC236}">
                <a16:creationId xmlns:a16="http://schemas.microsoft.com/office/drawing/2014/main" id="{5D77A1F4-EC60-7460-22AC-0BB9ACD9F42A}"/>
              </a:ext>
            </a:extLst>
          </p:cNvPr>
          <p:cNvCxnSpPr>
            <a:cxnSpLocks/>
          </p:cNvCxnSpPr>
          <p:nvPr/>
        </p:nvCxnSpPr>
        <p:spPr>
          <a:xfrm>
            <a:off x="86646" y="139958"/>
            <a:ext cx="12004794" cy="1"/>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EDF8C30-190C-5AD9-3056-DF9788271358}"/>
              </a:ext>
            </a:extLst>
          </p:cNvPr>
          <p:cNvCxnSpPr/>
          <p:nvPr/>
        </p:nvCxnSpPr>
        <p:spPr>
          <a:xfrm>
            <a:off x="86646" y="162312"/>
            <a:ext cx="69601" cy="6533375"/>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CB4CD0E-0652-FFED-03EC-9951635DEB7A}"/>
              </a:ext>
            </a:extLst>
          </p:cNvPr>
          <p:cNvCxnSpPr>
            <a:cxnSpLocks/>
          </p:cNvCxnSpPr>
          <p:nvPr/>
        </p:nvCxnSpPr>
        <p:spPr>
          <a:xfrm flipH="1">
            <a:off x="12068209" y="139958"/>
            <a:ext cx="23231" cy="6533375"/>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63FC94A-E357-6E33-A6F5-BF56AC7CD558}"/>
              </a:ext>
            </a:extLst>
          </p:cNvPr>
          <p:cNvCxnSpPr>
            <a:cxnSpLocks/>
          </p:cNvCxnSpPr>
          <p:nvPr/>
        </p:nvCxnSpPr>
        <p:spPr>
          <a:xfrm flipV="1">
            <a:off x="156247" y="6673333"/>
            <a:ext cx="11890343" cy="22354"/>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Picture 5" descr="A person smiling at camera&#10;&#10;Description automatically generated">
            <a:extLst>
              <a:ext uri="{FF2B5EF4-FFF2-40B4-BE49-F238E27FC236}">
                <a16:creationId xmlns:a16="http://schemas.microsoft.com/office/drawing/2014/main" id="{E4EE3472-FA2A-352F-43CE-60A2FD8202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49145" y="3978778"/>
            <a:ext cx="1617113" cy="1824592"/>
          </a:xfrm>
          <a:prstGeom prst="rect">
            <a:avLst/>
          </a:prstGeom>
        </p:spPr>
      </p:pic>
      <p:pic>
        <p:nvPicPr>
          <p:cNvPr id="10" name="Picture 9" descr="A person with long blonde hair&#10;&#10;Description automatically generated">
            <a:extLst>
              <a:ext uri="{FF2B5EF4-FFF2-40B4-BE49-F238E27FC236}">
                <a16:creationId xmlns:a16="http://schemas.microsoft.com/office/drawing/2014/main" id="{1C74BEE4-A3A2-12D3-DCA3-46D7A98B91F4}"/>
              </a:ext>
            </a:extLst>
          </p:cNvPr>
          <p:cNvPicPr>
            <a:picLocks noChangeAspect="1"/>
          </p:cNvPicPr>
          <p:nvPr/>
        </p:nvPicPr>
        <p:blipFill>
          <a:blip r:embed="rId12">
            <a:extLst>
              <a:ext uri="{28A0092B-C50C-407E-A947-70E740481C1C}">
                <a14:useLocalDpi xmlns:a14="http://schemas.microsoft.com/office/drawing/2010/main" val="0"/>
              </a:ext>
            </a:extLst>
          </a:blip>
          <a:srcRect b="15823"/>
          <a:stretch/>
        </p:blipFill>
        <p:spPr>
          <a:xfrm>
            <a:off x="8982266" y="3980802"/>
            <a:ext cx="1334837" cy="1812717"/>
          </a:xfrm>
          <a:prstGeom prst="rect">
            <a:avLst/>
          </a:prstGeom>
        </p:spPr>
      </p:pic>
      <p:sp>
        <p:nvSpPr>
          <p:cNvPr id="13" name="TextBox 12">
            <a:extLst>
              <a:ext uri="{FF2B5EF4-FFF2-40B4-BE49-F238E27FC236}">
                <a16:creationId xmlns:a16="http://schemas.microsoft.com/office/drawing/2014/main" id="{028545BD-1224-C5C5-C8C1-1817ACB70BE0}"/>
              </a:ext>
            </a:extLst>
          </p:cNvPr>
          <p:cNvSpPr txBox="1"/>
          <p:nvPr/>
        </p:nvSpPr>
        <p:spPr>
          <a:xfrm>
            <a:off x="3401480" y="5804281"/>
            <a:ext cx="1935766" cy="861774"/>
          </a:xfrm>
          <a:prstGeom prst="rect">
            <a:avLst/>
          </a:prstGeom>
          <a:noFill/>
        </p:spPr>
        <p:txBody>
          <a:bodyPr wrap="square" rtlCol="0">
            <a:spAutoFit/>
          </a:bodyPr>
          <a:lstStyle/>
          <a:p>
            <a:pPr algn="ctr"/>
            <a:r>
              <a:rPr lang="en-GB" sz="1000" dirty="0"/>
              <a:t>Alex Yeomans </a:t>
            </a:r>
          </a:p>
          <a:p>
            <a:pPr algn="ctr"/>
            <a:r>
              <a:rPr lang="en-GB" sz="1000" dirty="0"/>
              <a:t>Deputy Designated </a:t>
            </a:r>
          </a:p>
          <a:p>
            <a:pPr algn="ctr"/>
            <a:r>
              <a:rPr lang="en-GB" sz="1000" dirty="0"/>
              <a:t>Safeguarding Lead </a:t>
            </a:r>
          </a:p>
          <a:p>
            <a:pPr algn="ctr"/>
            <a:r>
              <a:rPr lang="en-GB" sz="1000" b="1" dirty="0"/>
              <a:t>Assistant Principal/Year 6 Teacher</a:t>
            </a:r>
            <a:endParaRPr lang="en-GB" sz="1000" dirty="0"/>
          </a:p>
        </p:txBody>
      </p:sp>
      <p:sp>
        <p:nvSpPr>
          <p:cNvPr id="15" name="TextBox 14">
            <a:extLst>
              <a:ext uri="{FF2B5EF4-FFF2-40B4-BE49-F238E27FC236}">
                <a16:creationId xmlns:a16="http://schemas.microsoft.com/office/drawing/2014/main" id="{032681FE-B9DD-30CF-4FDF-5C2736A74A10}"/>
              </a:ext>
            </a:extLst>
          </p:cNvPr>
          <p:cNvSpPr txBox="1"/>
          <p:nvPr/>
        </p:nvSpPr>
        <p:spPr>
          <a:xfrm>
            <a:off x="8840546" y="5797835"/>
            <a:ext cx="1689376" cy="861774"/>
          </a:xfrm>
          <a:prstGeom prst="rect">
            <a:avLst/>
          </a:prstGeom>
          <a:noFill/>
        </p:spPr>
        <p:txBody>
          <a:bodyPr wrap="square" lIns="91440" tIns="45720" rIns="91440" bIns="45720" rtlCol="0" anchor="t">
            <a:spAutoFit/>
          </a:bodyPr>
          <a:lstStyle/>
          <a:p>
            <a:pPr algn="ctr"/>
            <a:r>
              <a:rPr lang="en-GB" sz="1000" dirty="0"/>
              <a:t>Anna Smith </a:t>
            </a:r>
          </a:p>
          <a:p>
            <a:pPr algn="ctr"/>
            <a:r>
              <a:rPr lang="en-GB" sz="1000" dirty="0"/>
              <a:t>Deputy Designated </a:t>
            </a:r>
          </a:p>
          <a:p>
            <a:pPr algn="ctr"/>
            <a:r>
              <a:rPr lang="en-GB" sz="1000" dirty="0"/>
              <a:t>Safeguarding Lead </a:t>
            </a:r>
          </a:p>
          <a:p>
            <a:pPr algn="ctr"/>
            <a:r>
              <a:rPr lang="en-GB" sz="1000" b="1" dirty="0"/>
              <a:t>Safeguarding, Attendance &amp; </a:t>
            </a:r>
          </a:p>
          <a:p>
            <a:pPr algn="ctr"/>
            <a:r>
              <a:rPr lang="en-GB" sz="1000" b="1" dirty="0"/>
              <a:t>Family Support Officer </a:t>
            </a:r>
            <a:endParaRPr lang="en-GB" sz="1000" b="1" dirty="0">
              <a:ea typeface="Calibri"/>
              <a:cs typeface="Calibri"/>
            </a:endParaRPr>
          </a:p>
        </p:txBody>
      </p:sp>
      <p:pic>
        <p:nvPicPr>
          <p:cNvPr id="8" name="Picture 7" descr="A person taking a selfie&#10;&#10;Description automatically generated">
            <a:extLst>
              <a:ext uri="{FF2B5EF4-FFF2-40B4-BE49-F238E27FC236}">
                <a16:creationId xmlns:a16="http://schemas.microsoft.com/office/drawing/2014/main" id="{A770795E-70B9-B7BB-E812-17C6382AB9E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21722" y="3978778"/>
            <a:ext cx="1354104" cy="1802624"/>
          </a:xfrm>
          <a:prstGeom prst="rect">
            <a:avLst/>
          </a:prstGeom>
        </p:spPr>
      </p:pic>
      <p:sp>
        <p:nvSpPr>
          <p:cNvPr id="17" name="TextBox 16">
            <a:extLst>
              <a:ext uri="{FF2B5EF4-FFF2-40B4-BE49-F238E27FC236}">
                <a16:creationId xmlns:a16="http://schemas.microsoft.com/office/drawing/2014/main" id="{F204057A-D417-0F60-2AD6-99A883445259}"/>
              </a:ext>
            </a:extLst>
          </p:cNvPr>
          <p:cNvSpPr txBox="1"/>
          <p:nvPr/>
        </p:nvSpPr>
        <p:spPr>
          <a:xfrm>
            <a:off x="7150524" y="5789948"/>
            <a:ext cx="1683040" cy="861774"/>
          </a:xfrm>
          <a:prstGeom prst="rect">
            <a:avLst/>
          </a:prstGeom>
          <a:noFill/>
        </p:spPr>
        <p:txBody>
          <a:bodyPr wrap="square" lIns="91440" tIns="45720" rIns="91440" bIns="45720" rtlCol="0" anchor="t">
            <a:spAutoFit/>
          </a:bodyPr>
          <a:lstStyle/>
          <a:p>
            <a:pPr algn="ctr"/>
            <a:r>
              <a:rPr lang="en-GB" sz="1000" dirty="0"/>
              <a:t>Nicky Trickey </a:t>
            </a:r>
          </a:p>
          <a:p>
            <a:pPr algn="ctr"/>
            <a:r>
              <a:rPr lang="en-GB" sz="1000" dirty="0"/>
              <a:t>Deputy Designated </a:t>
            </a:r>
          </a:p>
          <a:p>
            <a:pPr algn="ctr"/>
            <a:r>
              <a:rPr lang="en-GB" sz="1000" dirty="0"/>
              <a:t>Safeguarding Lead </a:t>
            </a:r>
          </a:p>
          <a:p>
            <a:pPr algn="ctr"/>
            <a:r>
              <a:rPr lang="en-GB" sz="1000" b="1" dirty="0"/>
              <a:t>EYFS Lead/Reception Teacher</a:t>
            </a:r>
          </a:p>
        </p:txBody>
      </p:sp>
    </p:spTree>
    <p:extLst>
      <p:ext uri="{BB962C8B-B14F-4D97-AF65-F5344CB8AC3E}">
        <p14:creationId xmlns:p14="http://schemas.microsoft.com/office/powerpoint/2010/main" val="4271634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638E1301B9974EBEC4F12A7AB75652" ma:contentTypeVersion="17" ma:contentTypeDescription="Create a new document." ma:contentTypeScope="" ma:versionID="2326c3c5e66471d911306f6b3c846511">
  <xsd:schema xmlns:xsd="http://www.w3.org/2001/XMLSchema" xmlns:xs="http://www.w3.org/2001/XMLSchema" xmlns:p="http://schemas.microsoft.com/office/2006/metadata/properties" xmlns:ns2="0d263225-2a61-43f6-aebd-de4d31cf7c43" xmlns:ns3="cd5336ad-884b-4528-9341-f7b286607696" targetNamespace="http://schemas.microsoft.com/office/2006/metadata/properties" ma:root="true" ma:fieldsID="78255e601aa91833bef91549be8fe050" ns2:_="" ns3:_="">
    <xsd:import namespace="0d263225-2a61-43f6-aebd-de4d31cf7c43"/>
    <xsd:import namespace="cd5336ad-884b-4528-9341-f7b28660769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263225-2a61-43f6-aebd-de4d31cf7c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b28e544-5f6c-4cb5-861b-18150fae68e9"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5336ad-884b-4528-9341-f7b28660769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d8ded5ba-2234-4a32-8f76-c9ee3a4aa890}" ma:internalName="TaxCatchAll" ma:showField="CatchAllData" ma:web="cd5336ad-884b-4528-9341-f7b2866076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263225-2a61-43f6-aebd-de4d31cf7c43">
      <Terms xmlns="http://schemas.microsoft.com/office/infopath/2007/PartnerControls"/>
    </lcf76f155ced4ddcb4097134ff3c332f>
    <TaxCatchAll xmlns="cd5336ad-884b-4528-9341-f7b286607696" xsi:nil="true"/>
  </documentManagement>
</p:properties>
</file>

<file path=customXml/itemProps1.xml><?xml version="1.0" encoding="utf-8"?>
<ds:datastoreItem xmlns:ds="http://schemas.openxmlformats.org/officeDocument/2006/customXml" ds:itemID="{BC5DBC3A-49A1-432E-9B74-C193B20258A5}">
  <ds:schemaRefs>
    <ds:schemaRef ds:uri="http://schemas.microsoft.com/sharepoint/v3/contenttype/forms"/>
  </ds:schemaRefs>
</ds:datastoreItem>
</file>

<file path=customXml/itemProps2.xml><?xml version="1.0" encoding="utf-8"?>
<ds:datastoreItem xmlns:ds="http://schemas.openxmlformats.org/officeDocument/2006/customXml" ds:itemID="{53A4529D-D258-4EBA-B86D-F882BACF51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263225-2a61-43f6-aebd-de4d31cf7c43"/>
    <ds:schemaRef ds:uri="cd5336ad-884b-4528-9341-f7b2866076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2345C2-699B-445F-84CA-486592AC4ED6}">
  <ds:schemaRef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cd5336ad-884b-4528-9341-f7b286607696"/>
    <ds:schemaRef ds:uri="http://purl.org/dc/terms/"/>
    <ds:schemaRef ds:uri="0d263225-2a61-43f6-aebd-de4d31cf7c4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141</TotalTime>
  <Words>152</Words>
  <Application>Microsoft Office PowerPoint</Application>
  <PresentationFormat>Widescreen</PresentationFormat>
  <Paragraphs>24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Hackwood Primary Academy Safeguarding Team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Hackwood Primary Academy Safeguarding Team</dc:title>
  <dc:creator>Forid Miah</dc:creator>
  <cp:lastModifiedBy>Joanne Gore</cp:lastModifiedBy>
  <cp:revision>14</cp:revision>
  <dcterms:created xsi:type="dcterms:W3CDTF">2022-09-15T12:26:15Z</dcterms:created>
  <dcterms:modified xsi:type="dcterms:W3CDTF">2024-11-25T11:42:44Z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0x0101000E638E1301B9974EBEC4F12A7AB75652</vt:lpwstr>
  </property>
  <property fmtid="{D5CDD505-2E9C-101B-9397-08002B2CF9AE}" pid="3" name="MediaServiceImageTags">
    <vt:lpwstr/>
  </property>
</Properties>
</file>