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7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Attribution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of salad with fried rice, boiled eggs and chopsticks"/>
          <p:cNvSpPr>
            <a:spLocks noGrp="1"/>
          </p:cNvSpPr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with salmon cakes, salad and houmous"/>
          <p:cNvSpPr>
            <a:spLocks noGrp="1"/>
          </p:cNvSpPr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 "/>
          <p:cNvSpPr>
            <a:spLocks noGrp="1"/>
          </p:cNvSpPr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z="3800" spc="-38"/>
            </a:lvl1pPr>
            <a:lvl2pPr marL="0" indent="457200">
              <a:spcBef>
                <a:spcPts val="1300"/>
              </a:spcBef>
              <a:buSzTx/>
              <a:buNone/>
              <a:defRPr sz="3800" spc="-38"/>
            </a:lvl2pPr>
            <a:lvl3pPr marL="0" indent="914400">
              <a:spcBef>
                <a:spcPts val="1300"/>
              </a:spcBef>
              <a:buSzTx/>
              <a:buNone/>
              <a:defRPr sz="3800" spc="-38"/>
            </a:lvl3pPr>
            <a:lvl4pPr marL="0" indent="1371600">
              <a:spcBef>
                <a:spcPts val="1300"/>
              </a:spcBef>
              <a:buSzTx/>
              <a:buNone/>
              <a:defRPr sz="3800" spc="-38"/>
            </a:lvl4pPr>
            <a:lvl5pPr marL="0" indent="1828800">
              <a:spcBef>
                <a:spcPts val="1300"/>
              </a:spcBef>
              <a:buSzTx/>
              <a:buNone/>
              <a:defRPr sz="3800" spc="-38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etmatters.org/" TargetMode="External"/><Relationship Id="rId2" Type="http://schemas.openxmlformats.org/officeDocument/2006/relationships/hyperlink" Target="https://www.saferinternet.org.uk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arentzone.org.uk/hom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54" name="Primary Online Safety Parents 2022.001.jpeg" descr="Primary Online Safety Parents 2022.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01" name="Primary Online Safety Parents 2022.010.jpeg" descr="Primary Online Safety Parents 2022.0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06" name="Primary Online Safety Parents 2022.011.jpeg" descr="Primary Online Safety Parents 2022.01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11" name="Primary Online Safety Parents 2022.012.jpeg" descr="Primary Online Safety Parents 2022.01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16" name="Primary Online Safety Parents 2022.013.jpeg" descr="Primary Online Safety Parents 2022.01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21" name="Primary Online Safety Parents 2022.014.jpeg" descr="Primary Online Safety Parents 2022.01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5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26" name="Primary Online Safety Parents 2022.015.jpeg" descr="Primary Online Safety Parents 2022.01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31" name="Primary Online Safety Parents 2022.016.jpeg" descr="Primary Online Safety Parents 2022.01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36" name="Primary Online Safety Parents 2022.017.jpeg" descr="Primary Online Safety Parents 2022.01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41" name="Primary Online Safety Parents 2022.018.jpeg" descr="Primary Online Safety Parents 2022.01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upport for you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 anchor="ctr"/>
          <a:lstStyle>
            <a:lvl1pPr algn="ctr" defTabSz="584200">
              <a:lnSpc>
                <a:spcPct val="100000"/>
              </a:lnSpc>
              <a:defRPr sz="8000" b="0" spc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Support for you</a:t>
            </a:r>
          </a:p>
        </p:txBody>
      </p:sp>
      <p:sp>
        <p:nvSpPr>
          <p:cNvPr id="244" name="You can alway speak to: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</p:spPr>
        <p:txBody>
          <a:bodyPr anchor="ctr"/>
          <a:lstStyle/>
          <a:p>
            <a:pPr marL="355600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You can alway speak to: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CEOP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NSPCC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School</a:t>
            </a:r>
          </a:p>
          <a:p>
            <a:pPr marL="355600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Or for more general information you can visit these sites: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UK Safer Internet Centre (</a:t>
            </a:r>
            <a:r>
              <a:rPr u="sng">
                <a:hlinkClick r:id="rId2"/>
              </a:rPr>
              <a:t>https://www.saferinternet.org.uk/</a:t>
            </a:r>
            <a:r>
              <a:t>)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Internet Matters (</a:t>
            </a:r>
            <a:r>
              <a:rPr u="sng">
                <a:hlinkClick r:id="rId3"/>
              </a:rPr>
              <a:t>https://www.internetmatters.org/</a:t>
            </a:r>
            <a:r>
              <a:t>)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The Parent Zone (</a:t>
            </a:r>
            <a:r>
              <a:rPr u="sng">
                <a:hlinkClick r:id="rId4"/>
              </a:rPr>
              <a:t>https://parentzone.org.uk/home</a:t>
            </a:r>
            <a:r>
              <a:t>)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59" name="Primary Online Safety Parents 2022.002.jpeg" descr="Primary Online Safety Parents 2022.00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64" name="Primary Online Safety Parents 2022.003.jpeg" descr="Primary Online Safety Parents 2022.00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2A6647-F786-A151-A15C-3EC7173CB1B4}"/>
              </a:ext>
            </a:extLst>
          </p:cNvPr>
          <p:cNvSpPr/>
          <p:nvPr/>
        </p:nvSpPr>
        <p:spPr>
          <a:xfrm>
            <a:off x="9207500" y="3289300"/>
            <a:ext cx="1485900" cy="14351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69" name="Primary Online Safety Parents 2022.004.jpeg" descr="Primary Online Safety Parents 2022.00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74" name="Primary Online Safety Parents 2022.005.jpeg" descr="Primary Online Safety Parents 2022.005.jpeg"/>
          <p:cNvPicPr>
            <a:picLocks noChangeAspect="1"/>
          </p:cNvPicPr>
          <p:nvPr/>
        </p:nvPicPr>
        <p:blipFill>
          <a:blip r:embed="rId2"/>
          <a:srcRect b="5606"/>
          <a:stretch>
            <a:fillRect/>
          </a:stretch>
        </p:blipFill>
        <p:spPr>
          <a:xfrm>
            <a:off x="0" y="0"/>
            <a:ext cx="13004800" cy="920675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https://www.ofcom.org.uk/__data/assets/pdf_file/0024/234609/childrens-media-use-and-attitudes-report-2022.pdf"/>
          <p:cNvSpPr txBox="1"/>
          <p:nvPr/>
        </p:nvSpPr>
        <p:spPr>
          <a:xfrm>
            <a:off x="922172" y="9289948"/>
            <a:ext cx="11160456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b="1">
                <a:solidFill>
                  <a:schemeClr val="accent1"/>
                </a:solidFill>
              </a:defRPr>
            </a:lvl1pPr>
          </a:lstStyle>
          <a:p>
            <a:r>
              <a:t>https://www.ofcom.org.uk/__data/assets/pdf_file/0024/234609/childrens-media-use-and-attitudes-report-2022.pdf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80" name="Primary Online Safety Parents 2022.006.jpeg" descr="Primary Online Safety Parents 2022.006.jpeg"/>
          <p:cNvPicPr>
            <a:picLocks noChangeAspect="1"/>
          </p:cNvPicPr>
          <p:nvPr/>
        </p:nvPicPr>
        <p:blipFill>
          <a:blip r:embed="rId2"/>
          <a:srcRect b="5946"/>
          <a:stretch>
            <a:fillRect/>
          </a:stretch>
        </p:blipFill>
        <p:spPr>
          <a:xfrm>
            <a:off x="0" y="0"/>
            <a:ext cx="13004800" cy="9173647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https://www.ofcom.org.uk/__data/assets/pdf_file/0024/234609/childrens-media-use-and-attitudes-report-2022.pdf"/>
          <p:cNvSpPr txBox="1"/>
          <p:nvPr/>
        </p:nvSpPr>
        <p:spPr>
          <a:xfrm>
            <a:off x="922172" y="9289948"/>
            <a:ext cx="11160456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b="1">
                <a:solidFill>
                  <a:schemeClr val="accent1"/>
                </a:solidFill>
              </a:defRPr>
            </a:lvl1pPr>
          </a:lstStyle>
          <a:p>
            <a:r>
              <a:t>https://www.ofcom.org.uk/__data/assets/pdf_file/0024/234609/childrens-media-use-and-attitudes-report-2022.pdf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86" name="Primary Online Safety Parents 2022.007.jpeg" descr="Primary Online Safety Parents 2022.00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91" name="Primary Online Safety Parents 2022.008.jpeg" descr="Primary Online Safety Parents 2022.00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96" name="Primary Online Safety Parents 2022.009.jpeg" descr="Primary Online Safety Parents 2022.00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Custom</PresentationFormat>
  <Paragraphs>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 for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</dc:creator>
  <cp:lastModifiedBy>Shelley Bennett</cp:lastModifiedBy>
  <cp:revision>2</cp:revision>
  <dcterms:modified xsi:type="dcterms:W3CDTF">2023-09-12T11:09:01Z</dcterms:modified>
</cp:coreProperties>
</file>