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5" r:id="rId9"/>
    <p:sldId id="267" r:id="rId10"/>
    <p:sldId id="269" r:id="rId11"/>
    <p:sldId id="270" r:id="rId12"/>
    <p:sldId id="271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Playwrite US Modern" panose="020B0604020202020204" charset="0"/>
      <p:regular r:id="rId18"/>
    </p:embeddedFont>
    <p:embeddedFont>
      <p:font typeface="Playwrite US Modern Light" panose="020B0604020202020204" charset="0"/>
      <p:regular r:id="rId19"/>
    </p:embeddedFont>
    <p:embeddedFont>
      <p:font typeface="Playwrite US Modern Thin" panose="020B0604020202020204" charset="0"/>
      <p:regular r:id="rId20"/>
    </p:embeddedFont>
    <p:embeddedFont>
      <p:font typeface="Times New Roman MT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openxmlformats.org/officeDocument/2006/relationships/image" Target="../media/image2.svg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sv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gif"/><Relationship Id="rId1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16.sv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6.svg"/><Relationship Id="rId7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6.sv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6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16.svg"/><Relationship Id="rId4" Type="http://schemas.openxmlformats.org/officeDocument/2006/relationships/image" Target="../media/image42.jpe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36816">
            <a:off x="-174081" y="6419740"/>
            <a:ext cx="5078994" cy="4053960"/>
          </a:xfrm>
          <a:custGeom>
            <a:avLst/>
            <a:gdLst/>
            <a:ahLst/>
            <a:cxnLst/>
            <a:rect l="l" t="t" r="r" b="b"/>
            <a:pathLst>
              <a:path w="5078994" h="4053960">
                <a:moveTo>
                  <a:pt x="0" y="0"/>
                </a:moveTo>
                <a:lnTo>
                  <a:pt x="5078994" y="0"/>
                </a:lnTo>
                <a:lnTo>
                  <a:pt x="5078994" y="4053961"/>
                </a:lnTo>
                <a:lnTo>
                  <a:pt x="0" y="4053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14345670" y="6158372"/>
            <a:ext cx="4615113" cy="4691889"/>
          </a:xfrm>
          <a:custGeom>
            <a:avLst/>
            <a:gdLst/>
            <a:ahLst/>
            <a:cxnLst/>
            <a:rect l="l" t="t" r="r" b="b"/>
            <a:pathLst>
              <a:path w="4615113" h="4691889">
                <a:moveTo>
                  <a:pt x="0" y="0"/>
                </a:moveTo>
                <a:lnTo>
                  <a:pt x="4615113" y="0"/>
                </a:lnTo>
                <a:lnTo>
                  <a:pt x="4615113" y="4691889"/>
                </a:lnTo>
                <a:lnTo>
                  <a:pt x="0" y="4691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73357">
            <a:off x="4449285" y="5990655"/>
            <a:ext cx="2074054" cy="26700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7434" y="1621099"/>
            <a:ext cx="2787983" cy="36444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8831" y="3443310"/>
            <a:ext cx="3583219" cy="77054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30573" y="4866789"/>
            <a:ext cx="5134244" cy="56164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441533" y="5825965"/>
            <a:ext cx="3509839" cy="44610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1149964" y="8119134"/>
            <a:ext cx="3887490" cy="21678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3261865" y="7796119"/>
            <a:ext cx="3794249" cy="24908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347190" y="6756082"/>
            <a:ext cx="1025981" cy="11930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266707" y="5722722"/>
            <a:ext cx="1774776" cy="15795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163388" y="1621099"/>
            <a:ext cx="2787983" cy="364442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954517" y="513216"/>
            <a:ext cx="10378967" cy="2298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36"/>
              </a:lnSpc>
            </a:pPr>
            <a:r>
              <a:rPr lang="en-US" sz="13383">
                <a:solidFill>
                  <a:srgbClr val="D32128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LONDON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242050" y="2581588"/>
            <a:ext cx="9422956" cy="1083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4"/>
              </a:lnSpc>
            </a:pPr>
            <a:r>
              <a:rPr lang="en-US" sz="4306">
                <a:solidFill>
                  <a:srgbClr val="D32128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Parent Guide</a:t>
            </a:r>
          </a:p>
          <a:p>
            <a:pPr algn="ctr">
              <a:lnSpc>
                <a:spcPts val="4134"/>
              </a:lnSpc>
            </a:pPr>
            <a:r>
              <a:rPr lang="en-US" sz="4306">
                <a:solidFill>
                  <a:srgbClr val="D32128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for our Year 2 Trip!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71009" y="3975078"/>
            <a:ext cx="4965038" cy="59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2062">
                <a:solidFill>
                  <a:srgbClr val="23345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Presented by: Mrs Jayne Lavelle</a:t>
            </a:r>
          </a:p>
          <a:p>
            <a:pPr algn="ctr">
              <a:lnSpc>
                <a:spcPts val="2393"/>
              </a:lnSpc>
            </a:pPr>
            <a:r>
              <a:rPr lang="en-US" sz="2062">
                <a:solidFill>
                  <a:srgbClr val="23345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Date: </a:t>
            </a:r>
            <a:r>
              <a:rPr lang="en-US" sz="2062">
                <a:solidFill>
                  <a:srgbClr val="D32128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27 April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4356" y="3258247"/>
            <a:ext cx="4749593" cy="6332791"/>
          </a:xfrm>
          <a:custGeom>
            <a:avLst/>
            <a:gdLst/>
            <a:ahLst/>
            <a:cxnLst/>
            <a:rect l="l" t="t" r="r" b="b"/>
            <a:pathLst>
              <a:path w="4749593" h="6332791">
                <a:moveTo>
                  <a:pt x="0" y="0"/>
                </a:moveTo>
                <a:lnTo>
                  <a:pt x="4749593" y="0"/>
                </a:lnTo>
                <a:lnTo>
                  <a:pt x="4749593" y="6332790"/>
                </a:lnTo>
                <a:lnTo>
                  <a:pt x="0" y="63327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85575" y="3170662"/>
            <a:ext cx="8116850" cy="6087638"/>
          </a:xfrm>
          <a:custGeom>
            <a:avLst/>
            <a:gdLst/>
            <a:ahLst/>
            <a:cxnLst/>
            <a:rect l="l" t="t" r="r" b="b"/>
            <a:pathLst>
              <a:path w="8116850" h="6087638">
                <a:moveTo>
                  <a:pt x="0" y="0"/>
                </a:moveTo>
                <a:lnTo>
                  <a:pt x="8116850" y="0"/>
                </a:lnTo>
                <a:lnTo>
                  <a:pt x="8116850" y="6087638"/>
                </a:lnTo>
                <a:lnTo>
                  <a:pt x="0" y="6087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02892" y="270358"/>
            <a:ext cx="5420452" cy="5420452"/>
          </a:xfrm>
          <a:custGeom>
            <a:avLst/>
            <a:gdLst/>
            <a:ahLst/>
            <a:cxnLst/>
            <a:rect l="l" t="t" r="r" b="b"/>
            <a:pathLst>
              <a:path w="5420452" h="5420452">
                <a:moveTo>
                  <a:pt x="0" y="0"/>
                </a:moveTo>
                <a:lnTo>
                  <a:pt x="5420452" y="0"/>
                </a:lnTo>
                <a:lnTo>
                  <a:pt x="5420452" y="5420451"/>
                </a:lnTo>
                <a:lnTo>
                  <a:pt x="0" y="5420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83457" y="4040747"/>
            <a:ext cx="3575843" cy="4767791"/>
          </a:xfrm>
          <a:custGeom>
            <a:avLst/>
            <a:gdLst/>
            <a:ahLst/>
            <a:cxnLst/>
            <a:rect l="l" t="t" r="r" b="b"/>
            <a:pathLst>
              <a:path w="3575843" h="4767791">
                <a:moveTo>
                  <a:pt x="0" y="0"/>
                </a:moveTo>
                <a:lnTo>
                  <a:pt x="3575843" y="0"/>
                </a:lnTo>
                <a:lnTo>
                  <a:pt x="3575843" y="4767791"/>
                </a:lnTo>
                <a:lnTo>
                  <a:pt x="0" y="47677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72800" y="8334756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241783"/>
            <a:ext cx="9144000" cy="1127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39"/>
              </a:lnSpc>
            </a:pPr>
            <a:r>
              <a:rPr lang="en-US" sz="6599">
                <a:solidFill>
                  <a:srgbClr val="D32128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Photos of the route: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1952928"/>
            <a:ext cx="9987897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D32128"/>
                </a:solidFill>
                <a:latin typeface="Playwrite US Modern Thin"/>
                <a:ea typeface="Playwrite US Modern Thin"/>
                <a:cs typeface="Playwrite US Modern Thin"/>
                <a:sym typeface="Playwrite US Modern Thin"/>
              </a:rPr>
              <a:t>Walk to Westminster Abbey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168492"/>
            <a:ext cx="4983336" cy="6644447"/>
          </a:xfrm>
          <a:custGeom>
            <a:avLst/>
            <a:gdLst/>
            <a:ahLst/>
            <a:cxnLst/>
            <a:rect l="l" t="t" r="r" b="b"/>
            <a:pathLst>
              <a:path w="4983336" h="6644447">
                <a:moveTo>
                  <a:pt x="0" y="0"/>
                </a:moveTo>
                <a:lnTo>
                  <a:pt x="4983336" y="0"/>
                </a:lnTo>
                <a:lnTo>
                  <a:pt x="4983336" y="6644447"/>
                </a:lnTo>
                <a:lnTo>
                  <a:pt x="0" y="66444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173184" y="365608"/>
            <a:ext cx="4838472" cy="6451296"/>
          </a:xfrm>
          <a:custGeom>
            <a:avLst/>
            <a:gdLst/>
            <a:ahLst/>
            <a:cxnLst/>
            <a:rect l="l" t="t" r="r" b="b"/>
            <a:pathLst>
              <a:path w="4838472" h="6451296">
                <a:moveTo>
                  <a:pt x="0" y="0"/>
                </a:moveTo>
                <a:lnTo>
                  <a:pt x="4838471" y="0"/>
                </a:lnTo>
                <a:lnTo>
                  <a:pt x="4838471" y="6451295"/>
                </a:lnTo>
                <a:lnTo>
                  <a:pt x="0" y="6451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50906" y="3168492"/>
            <a:ext cx="6684153" cy="5013115"/>
          </a:xfrm>
          <a:custGeom>
            <a:avLst/>
            <a:gdLst/>
            <a:ahLst/>
            <a:cxnLst/>
            <a:rect l="l" t="t" r="r" b="b"/>
            <a:pathLst>
              <a:path w="6684153" h="5013115">
                <a:moveTo>
                  <a:pt x="0" y="0"/>
                </a:moveTo>
                <a:lnTo>
                  <a:pt x="6684153" y="0"/>
                </a:lnTo>
                <a:lnTo>
                  <a:pt x="6684153" y="5013114"/>
                </a:lnTo>
                <a:lnTo>
                  <a:pt x="0" y="50131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241783"/>
            <a:ext cx="9144000" cy="1127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39"/>
              </a:lnSpc>
            </a:pPr>
            <a:r>
              <a:rPr lang="en-US" sz="6599">
                <a:solidFill>
                  <a:srgbClr val="D32128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Photos of the route: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1952928"/>
            <a:ext cx="9987897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D32128"/>
                </a:solidFill>
                <a:latin typeface="Playwrite US Modern Thin"/>
                <a:ea typeface="Playwrite US Modern Thin"/>
                <a:cs typeface="Playwrite US Modern Thin"/>
                <a:sym typeface="Playwrite US Modern Thin"/>
              </a:rPr>
              <a:t>Westminster Abbey</a:t>
            </a:r>
          </a:p>
        </p:txBody>
      </p:sp>
      <p:sp>
        <p:nvSpPr>
          <p:cNvPr id="7" name="Freeform 7"/>
          <p:cNvSpPr/>
          <p:nvPr/>
        </p:nvSpPr>
        <p:spPr>
          <a:xfrm>
            <a:off x="10972800" y="8334756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03642" y="338565"/>
            <a:ext cx="7828967" cy="4067762"/>
          </a:xfrm>
          <a:custGeom>
            <a:avLst/>
            <a:gdLst/>
            <a:ahLst/>
            <a:cxnLst/>
            <a:rect l="l" t="t" r="r" b="b"/>
            <a:pathLst>
              <a:path w="7828967" h="4067762">
                <a:moveTo>
                  <a:pt x="0" y="0"/>
                </a:moveTo>
                <a:lnTo>
                  <a:pt x="7828967" y="0"/>
                </a:lnTo>
                <a:lnTo>
                  <a:pt x="7828967" y="4067761"/>
                </a:lnTo>
                <a:lnTo>
                  <a:pt x="0" y="40677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742950"/>
            <a:ext cx="9567946" cy="1395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8"/>
              </a:lnSpc>
              <a:spcBef>
                <a:spcPct val="0"/>
              </a:spcBef>
            </a:pPr>
            <a:r>
              <a:rPr lang="en-US" sz="7306" b="1">
                <a:solidFill>
                  <a:srgbClr val="D32128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Confirmed Adult Details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0107" y="2660341"/>
            <a:ext cx="8987839" cy="837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3"/>
              </a:lnSpc>
            </a:pPr>
            <a:r>
              <a:rPr lang="en-US" sz="4723">
                <a:solidFill>
                  <a:srgbClr val="D32128"/>
                </a:solidFill>
                <a:latin typeface="Playwrite US Modern Light"/>
                <a:ea typeface="Playwrite US Modern Light"/>
                <a:cs typeface="Playwrite US Modern Light"/>
                <a:sym typeface="Playwrite US Modern Light"/>
              </a:rPr>
              <a:t>Trip lead: Mrs Lavelle</a:t>
            </a:r>
          </a:p>
          <a:p>
            <a:pPr algn="l">
              <a:lnSpc>
                <a:spcPts val="6613"/>
              </a:lnSpc>
            </a:pPr>
            <a:r>
              <a:rPr lang="en-US" sz="4723">
                <a:solidFill>
                  <a:srgbClr val="D32128"/>
                </a:solidFill>
                <a:latin typeface="Playwrite US Modern Light"/>
                <a:ea typeface="Playwrite US Modern Light"/>
                <a:cs typeface="Playwrite US Modern Light"/>
                <a:sym typeface="Playwrite US Modern Light"/>
              </a:rPr>
              <a:t>Assistant Lead: Mrs Horlor</a:t>
            </a:r>
          </a:p>
          <a:p>
            <a:pPr algn="l">
              <a:lnSpc>
                <a:spcPts val="6753"/>
              </a:lnSpc>
            </a:pPr>
            <a:r>
              <a:rPr lang="en-US" sz="4823">
                <a:solidFill>
                  <a:srgbClr val="D32128"/>
                </a:solidFill>
                <a:latin typeface="Playwrite US Modern Light"/>
                <a:ea typeface="Playwrite US Modern Light"/>
                <a:cs typeface="Playwrite US Modern Light"/>
                <a:sym typeface="Playwrite US Modern Light"/>
              </a:rPr>
              <a:t>First Aider: Miss Cole</a:t>
            </a:r>
          </a:p>
          <a:p>
            <a:pPr algn="l">
              <a:lnSpc>
                <a:spcPts val="6753"/>
              </a:lnSpc>
            </a:pPr>
            <a:r>
              <a:rPr lang="en-US" sz="4823">
                <a:solidFill>
                  <a:srgbClr val="D32128"/>
                </a:solidFill>
                <a:latin typeface="Playwrite US Modern Light"/>
                <a:ea typeface="Playwrite US Modern Light"/>
                <a:cs typeface="Playwrite US Modern Light"/>
                <a:sym typeface="Playwrite US Modern Light"/>
              </a:rPr>
              <a:t>Parent Volunteers: </a:t>
            </a:r>
          </a:p>
          <a:p>
            <a:pPr algn="l">
              <a:lnSpc>
                <a:spcPts val="5633"/>
              </a:lnSpc>
            </a:pPr>
            <a:r>
              <a:rPr lang="en-US" sz="4023">
                <a:solidFill>
                  <a:srgbClr val="D32128"/>
                </a:solidFill>
                <a:latin typeface="Playwrite US Modern Light"/>
                <a:ea typeface="Playwrite US Modern Light"/>
                <a:cs typeface="Playwrite US Modern Light"/>
                <a:sym typeface="Playwrite US Modern Light"/>
              </a:rPr>
              <a:t>Miss Humphries</a:t>
            </a:r>
          </a:p>
          <a:p>
            <a:pPr algn="l">
              <a:lnSpc>
                <a:spcPts val="5633"/>
              </a:lnSpc>
            </a:pPr>
            <a:r>
              <a:rPr lang="en-US" sz="4023">
                <a:solidFill>
                  <a:srgbClr val="D32128"/>
                </a:solidFill>
                <a:latin typeface="Playwrite US Modern Light"/>
                <a:ea typeface="Playwrite US Modern Light"/>
                <a:cs typeface="Playwrite US Modern Light"/>
                <a:sym typeface="Playwrite US Modern Light"/>
              </a:rPr>
              <a:t>Mr Allsopp</a:t>
            </a:r>
          </a:p>
          <a:p>
            <a:pPr algn="l">
              <a:lnSpc>
                <a:spcPts val="5633"/>
              </a:lnSpc>
            </a:pPr>
            <a:r>
              <a:rPr lang="en-US" sz="4023">
                <a:solidFill>
                  <a:srgbClr val="D32128"/>
                </a:solidFill>
                <a:latin typeface="Playwrite US Modern Light"/>
                <a:ea typeface="Playwrite US Modern Light"/>
                <a:cs typeface="Playwrite US Modern Light"/>
                <a:sym typeface="Playwrite US Modern Light"/>
              </a:rPr>
              <a:t>Mrs Unitt</a:t>
            </a:r>
          </a:p>
          <a:p>
            <a:pPr algn="l">
              <a:lnSpc>
                <a:spcPts val="5633"/>
              </a:lnSpc>
            </a:pPr>
            <a:r>
              <a:rPr lang="en-US" sz="4023">
                <a:solidFill>
                  <a:srgbClr val="D32128"/>
                </a:solidFill>
                <a:latin typeface="Playwrite US Modern Light"/>
                <a:ea typeface="Playwrite US Modern Light"/>
                <a:cs typeface="Playwrite US Modern Light"/>
                <a:sym typeface="Playwrite US Modern Light"/>
              </a:rPr>
              <a:t>Miss Athwal</a:t>
            </a:r>
          </a:p>
          <a:p>
            <a:pPr algn="l">
              <a:lnSpc>
                <a:spcPts val="5633"/>
              </a:lnSpc>
            </a:pPr>
            <a:r>
              <a:rPr lang="en-US" sz="4023">
                <a:solidFill>
                  <a:srgbClr val="D32128"/>
                </a:solidFill>
                <a:latin typeface="Playwrite US Modern Light"/>
                <a:ea typeface="Playwrite US Modern Light"/>
                <a:cs typeface="Playwrite US Modern Light"/>
                <a:sym typeface="Playwrite US Modern Light"/>
              </a:rPr>
              <a:t>Mrs Somerville</a:t>
            </a:r>
          </a:p>
          <a:p>
            <a:pPr algn="l">
              <a:lnSpc>
                <a:spcPts val="5633"/>
              </a:lnSpc>
            </a:pPr>
            <a:r>
              <a:rPr lang="en-US" sz="4023">
                <a:solidFill>
                  <a:srgbClr val="D32128"/>
                </a:solidFill>
                <a:latin typeface="Playwrite US Modern Light"/>
                <a:ea typeface="Playwrite US Modern Light"/>
                <a:cs typeface="Playwrite US Modern Light"/>
                <a:sym typeface="Playwrite US Modern Light"/>
              </a:rPr>
              <a:t>Mr Wright</a:t>
            </a:r>
          </a:p>
          <a:p>
            <a:pPr algn="l">
              <a:lnSpc>
                <a:spcPts val="5633"/>
              </a:lnSpc>
            </a:pPr>
            <a:endParaRPr lang="en-US" sz="4023">
              <a:solidFill>
                <a:srgbClr val="D32128"/>
              </a:solidFill>
              <a:latin typeface="Playwrite US Modern Light"/>
              <a:ea typeface="Playwrite US Modern Light"/>
              <a:cs typeface="Playwrite US Modern Light"/>
              <a:sym typeface="Playwrite US Modern Light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972800" y="8334756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31282" y="580046"/>
            <a:ext cx="9156718" cy="8229600"/>
          </a:xfrm>
          <a:custGeom>
            <a:avLst/>
            <a:gdLst/>
            <a:ahLst/>
            <a:cxnLst/>
            <a:rect l="l" t="t" r="r" b="b"/>
            <a:pathLst>
              <a:path w="9156718" h="8229600">
                <a:moveTo>
                  <a:pt x="0" y="0"/>
                </a:moveTo>
                <a:lnTo>
                  <a:pt x="9156718" y="0"/>
                </a:lnTo>
                <a:lnTo>
                  <a:pt x="91567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2167728"/>
            <a:ext cx="12647776" cy="8358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8"/>
              </a:lnSpc>
              <a:spcBef>
                <a:spcPct val="0"/>
              </a:spcBef>
            </a:pPr>
            <a:r>
              <a:rPr lang="en-US" sz="43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Meet at School on Thursday 25th June, at 07:50 to walk to Warwick Parkway. </a:t>
            </a:r>
          </a:p>
          <a:p>
            <a:pPr algn="l">
              <a:lnSpc>
                <a:spcPts val="6028"/>
              </a:lnSpc>
              <a:spcBef>
                <a:spcPct val="0"/>
              </a:spcBef>
            </a:pPr>
            <a:r>
              <a:rPr lang="en-US" sz="43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Travel by train to London</a:t>
            </a:r>
          </a:p>
          <a:p>
            <a:pPr algn="l">
              <a:lnSpc>
                <a:spcPts val="6028"/>
              </a:lnSpc>
              <a:spcBef>
                <a:spcPct val="0"/>
              </a:spcBef>
            </a:pPr>
            <a:r>
              <a:rPr lang="en-US" sz="43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Children will need a packed lunch, two small snacks and plenty of water for the day. </a:t>
            </a:r>
          </a:p>
          <a:p>
            <a:pPr algn="l">
              <a:lnSpc>
                <a:spcPts val="6028"/>
              </a:lnSpc>
              <a:spcBef>
                <a:spcPct val="0"/>
              </a:spcBef>
            </a:pPr>
            <a:r>
              <a:rPr lang="en-US" sz="43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Arrive in London at 09:45.  </a:t>
            </a:r>
          </a:p>
          <a:p>
            <a:pPr algn="l">
              <a:lnSpc>
                <a:spcPts val="6028"/>
              </a:lnSpc>
              <a:spcBef>
                <a:spcPct val="0"/>
              </a:spcBef>
            </a:pPr>
            <a:r>
              <a:rPr lang="en-US" sz="43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We will contact school informing them of our safe arrival &amp; also post to social media. </a:t>
            </a:r>
          </a:p>
          <a:p>
            <a:pPr algn="l">
              <a:lnSpc>
                <a:spcPts val="6028"/>
              </a:lnSpc>
              <a:spcBef>
                <a:spcPct val="0"/>
              </a:spcBef>
            </a:pPr>
            <a:r>
              <a:rPr lang="en-US" sz="43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Return to Warwick Parkway at approx. 6:10pm for collection.</a:t>
            </a:r>
          </a:p>
          <a:p>
            <a:pPr algn="l">
              <a:lnSpc>
                <a:spcPts val="6028"/>
              </a:lnSpc>
              <a:spcBef>
                <a:spcPct val="0"/>
              </a:spcBef>
            </a:pPr>
            <a:endParaRPr lang="en-US" sz="4306">
              <a:solidFill>
                <a:srgbClr val="1E3137"/>
              </a:solidFill>
              <a:latin typeface="Playwrite US Modern"/>
              <a:ea typeface="Playwrite US Modern"/>
              <a:cs typeface="Playwrite US Modern"/>
              <a:sym typeface="Playwrite US Modern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18248" y="904875"/>
            <a:ext cx="6973392" cy="1127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6599">
                <a:solidFill>
                  <a:srgbClr val="D32128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Details of Travel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489" y="1506637"/>
            <a:ext cx="10937311" cy="8560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8"/>
              </a:lnSpc>
            </a:pPr>
            <a:r>
              <a:rPr lang="en-US" sz="27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Depart Warwick Parkway: 08:11</a:t>
            </a:r>
          </a:p>
          <a:p>
            <a:pPr algn="l">
              <a:lnSpc>
                <a:spcPts val="3788"/>
              </a:lnSpc>
            </a:pPr>
            <a:r>
              <a:rPr lang="en-US" sz="27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Arrive at London Marylebone Station: 09:45</a:t>
            </a:r>
          </a:p>
          <a:p>
            <a:pPr algn="l">
              <a:lnSpc>
                <a:spcPts val="3788"/>
              </a:lnSpc>
            </a:pPr>
            <a:r>
              <a:rPr lang="en-US" sz="27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Toilet break</a:t>
            </a:r>
          </a:p>
          <a:p>
            <a:pPr algn="l">
              <a:lnSpc>
                <a:spcPts val="3788"/>
              </a:lnSpc>
            </a:pPr>
            <a:r>
              <a:rPr lang="en-US" sz="27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Bakerloo Line from Marylebone to Baker Street (1 stop - 1 minute)</a:t>
            </a:r>
          </a:p>
          <a:p>
            <a:pPr algn="l">
              <a:lnSpc>
                <a:spcPts val="3788"/>
              </a:lnSpc>
            </a:pPr>
            <a:r>
              <a:rPr lang="en-US" sz="27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Walk to Jubilee Line</a:t>
            </a:r>
          </a:p>
          <a:p>
            <a:pPr algn="l">
              <a:lnSpc>
                <a:spcPts val="3788"/>
              </a:lnSpc>
            </a:pPr>
            <a:r>
              <a:rPr lang="en-US" sz="27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Jubilee Line to Green Park (2 stops 16 minutes)</a:t>
            </a:r>
          </a:p>
          <a:p>
            <a:pPr algn="l">
              <a:lnSpc>
                <a:spcPts val="3788"/>
              </a:lnSpc>
            </a:pPr>
            <a:r>
              <a:rPr lang="en-US" sz="27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Walk to Buckingham Palace through the park (10 minutes)</a:t>
            </a:r>
          </a:p>
          <a:p>
            <a:pPr algn="l">
              <a:lnSpc>
                <a:spcPts val="3788"/>
              </a:lnSpc>
            </a:pPr>
            <a:r>
              <a:rPr lang="en-US" sz="27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Tour at 10:30 and lunch 12:30?</a:t>
            </a:r>
          </a:p>
          <a:p>
            <a:pPr algn="l">
              <a:lnSpc>
                <a:spcPts val="3788"/>
              </a:lnSpc>
            </a:pPr>
            <a:r>
              <a:rPr lang="en-US" sz="27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Walk along Birdcage Walk to Westminster Abbey (10 minutes)</a:t>
            </a:r>
          </a:p>
          <a:p>
            <a:pPr algn="l">
              <a:lnSpc>
                <a:spcPts val="3788"/>
              </a:lnSpc>
              <a:spcBef>
                <a:spcPct val="0"/>
              </a:spcBef>
            </a:pPr>
            <a:r>
              <a:rPr lang="en-US" sz="27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Tour at 14:00 - 15:30</a:t>
            </a:r>
          </a:p>
          <a:p>
            <a:pPr algn="l">
              <a:lnSpc>
                <a:spcPts val="3788"/>
              </a:lnSpc>
              <a:spcBef>
                <a:spcPct val="0"/>
              </a:spcBef>
            </a:pPr>
            <a:r>
              <a:rPr lang="en-US" sz="27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Walk to Westminster Tube station (2 minutes)</a:t>
            </a:r>
          </a:p>
          <a:p>
            <a:pPr algn="l">
              <a:lnSpc>
                <a:spcPts val="3788"/>
              </a:lnSpc>
              <a:spcBef>
                <a:spcPct val="0"/>
              </a:spcBef>
            </a:pPr>
            <a:r>
              <a:rPr lang="en-US" sz="27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Jubilee Line to Baker Street (3 stops, 20 minutes)</a:t>
            </a:r>
          </a:p>
          <a:p>
            <a:pPr algn="l">
              <a:lnSpc>
                <a:spcPts val="3788"/>
              </a:lnSpc>
              <a:spcBef>
                <a:spcPct val="0"/>
              </a:spcBef>
            </a:pPr>
            <a:r>
              <a:rPr lang="en-US" sz="27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Bakerloo Line to Marylebone (1 stop, 1 minute) with a short walk to terminal</a:t>
            </a:r>
          </a:p>
          <a:p>
            <a:pPr algn="l">
              <a:lnSpc>
                <a:spcPts val="3788"/>
              </a:lnSpc>
              <a:spcBef>
                <a:spcPct val="0"/>
              </a:spcBef>
            </a:pPr>
            <a:r>
              <a:rPr lang="en-US" sz="27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Toilet break</a:t>
            </a:r>
          </a:p>
          <a:p>
            <a:pPr algn="l">
              <a:lnSpc>
                <a:spcPts val="3788"/>
              </a:lnSpc>
              <a:spcBef>
                <a:spcPct val="0"/>
              </a:spcBef>
            </a:pPr>
            <a:r>
              <a:rPr lang="en-US" sz="27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Train to Warwick Parkway at 16:37</a:t>
            </a:r>
          </a:p>
          <a:p>
            <a:pPr algn="l">
              <a:lnSpc>
                <a:spcPts val="3788"/>
              </a:lnSpc>
              <a:spcBef>
                <a:spcPct val="0"/>
              </a:spcBef>
            </a:pPr>
            <a:r>
              <a:rPr lang="en-US" sz="2706">
                <a:solidFill>
                  <a:srgbClr val="1E3137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Arrive back at Warwick Parkway for collection 18:08</a:t>
            </a:r>
          </a:p>
        </p:txBody>
      </p:sp>
      <p:sp>
        <p:nvSpPr>
          <p:cNvPr id="3" name="Freeform 3"/>
          <p:cNvSpPr/>
          <p:nvPr/>
        </p:nvSpPr>
        <p:spPr>
          <a:xfrm>
            <a:off x="10972800" y="8334756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64013" y="1028700"/>
            <a:ext cx="4930261" cy="4980062"/>
          </a:xfrm>
          <a:custGeom>
            <a:avLst/>
            <a:gdLst/>
            <a:ahLst/>
            <a:cxnLst/>
            <a:rect l="l" t="t" r="r" b="b"/>
            <a:pathLst>
              <a:path w="4930261" h="4980062">
                <a:moveTo>
                  <a:pt x="0" y="0"/>
                </a:moveTo>
                <a:lnTo>
                  <a:pt x="4930261" y="0"/>
                </a:lnTo>
                <a:lnTo>
                  <a:pt x="4930261" y="4980062"/>
                </a:lnTo>
                <a:lnTo>
                  <a:pt x="0" y="4980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08263" y="3292984"/>
            <a:ext cx="3569096" cy="3417410"/>
          </a:xfrm>
          <a:custGeom>
            <a:avLst/>
            <a:gdLst/>
            <a:ahLst/>
            <a:cxnLst/>
            <a:rect l="l" t="t" r="r" b="b"/>
            <a:pathLst>
              <a:path w="3569096" h="3417410">
                <a:moveTo>
                  <a:pt x="0" y="0"/>
                </a:moveTo>
                <a:lnTo>
                  <a:pt x="3569096" y="0"/>
                </a:lnTo>
                <a:lnTo>
                  <a:pt x="3569096" y="3417410"/>
                </a:lnTo>
                <a:lnTo>
                  <a:pt x="0" y="34174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21373" y="0"/>
            <a:ext cx="2294986" cy="3249538"/>
          </a:xfrm>
          <a:custGeom>
            <a:avLst/>
            <a:gdLst/>
            <a:ahLst/>
            <a:cxnLst/>
            <a:rect l="l" t="t" r="r" b="b"/>
            <a:pathLst>
              <a:path w="2294986" h="3249538">
                <a:moveTo>
                  <a:pt x="0" y="0"/>
                </a:moveTo>
                <a:lnTo>
                  <a:pt x="2294987" y="0"/>
                </a:lnTo>
                <a:lnTo>
                  <a:pt x="2294987" y="3249538"/>
                </a:lnTo>
                <a:lnTo>
                  <a:pt x="0" y="3249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64704" y="6008762"/>
            <a:ext cx="2751656" cy="2356106"/>
          </a:xfrm>
          <a:custGeom>
            <a:avLst/>
            <a:gdLst/>
            <a:ahLst/>
            <a:cxnLst/>
            <a:rect l="l" t="t" r="r" b="b"/>
            <a:pathLst>
              <a:path w="2751656" h="2356106">
                <a:moveTo>
                  <a:pt x="0" y="0"/>
                </a:moveTo>
                <a:lnTo>
                  <a:pt x="2751656" y="0"/>
                </a:lnTo>
                <a:lnTo>
                  <a:pt x="2751656" y="2356105"/>
                </a:lnTo>
                <a:lnTo>
                  <a:pt x="0" y="23561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14001" y="146533"/>
            <a:ext cx="3883124" cy="1127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6599">
                <a:solidFill>
                  <a:srgbClr val="D32128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Itinerary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8377" y="3304111"/>
            <a:ext cx="3541233" cy="4721644"/>
          </a:xfrm>
          <a:custGeom>
            <a:avLst/>
            <a:gdLst/>
            <a:ahLst/>
            <a:cxnLst/>
            <a:rect l="l" t="t" r="r" b="b"/>
            <a:pathLst>
              <a:path w="3541233" h="4721644">
                <a:moveTo>
                  <a:pt x="0" y="0"/>
                </a:moveTo>
                <a:lnTo>
                  <a:pt x="3541233" y="0"/>
                </a:lnTo>
                <a:lnTo>
                  <a:pt x="3541233" y="4721644"/>
                </a:lnTo>
                <a:lnTo>
                  <a:pt x="0" y="472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89963" y="3970683"/>
            <a:ext cx="3618145" cy="4824193"/>
          </a:xfrm>
          <a:custGeom>
            <a:avLst/>
            <a:gdLst/>
            <a:ahLst/>
            <a:cxnLst/>
            <a:rect l="l" t="t" r="r" b="b"/>
            <a:pathLst>
              <a:path w="3618145" h="4824193">
                <a:moveTo>
                  <a:pt x="0" y="0"/>
                </a:moveTo>
                <a:lnTo>
                  <a:pt x="3618145" y="0"/>
                </a:lnTo>
                <a:lnTo>
                  <a:pt x="3618145" y="4824194"/>
                </a:lnTo>
                <a:lnTo>
                  <a:pt x="0" y="4824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07412" y="1110011"/>
            <a:ext cx="4291008" cy="5721344"/>
          </a:xfrm>
          <a:custGeom>
            <a:avLst/>
            <a:gdLst/>
            <a:ahLst/>
            <a:cxnLst/>
            <a:rect l="l" t="t" r="r" b="b"/>
            <a:pathLst>
              <a:path w="4291008" h="5721344">
                <a:moveTo>
                  <a:pt x="0" y="0"/>
                </a:moveTo>
                <a:lnTo>
                  <a:pt x="4291008" y="0"/>
                </a:lnTo>
                <a:lnTo>
                  <a:pt x="4291008" y="5721344"/>
                </a:lnTo>
                <a:lnTo>
                  <a:pt x="0" y="5721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61063" y="6164783"/>
            <a:ext cx="2677093" cy="3569457"/>
          </a:xfrm>
          <a:custGeom>
            <a:avLst/>
            <a:gdLst/>
            <a:ahLst/>
            <a:cxnLst/>
            <a:rect l="l" t="t" r="r" b="b"/>
            <a:pathLst>
              <a:path w="2677093" h="3569457">
                <a:moveTo>
                  <a:pt x="0" y="0"/>
                </a:moveTo>
                <a:lnTo>
                  <a:pt x="2677093" y="0"/>
                </a:lnTo>
                <a:lnTo>
                  <a:pt x="2677093" y="3569457"/>
                </a:lnTo>
                <a:lnTo>
                  <a:pt x="0" y="35694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11265" y="317737"/>
            <a:ext cx="4010397" cy="5347196"/>
          </a:xfrm>
          <a:custGeom>
            <a:avLst/>
            <a:gdLst/>
            <a:ahLst/>
            <a:cxnLst/>
            <a:rect l="l" t="t" r="r" b="b"/>
            <a:pathLst>
              <a:path w="4010397" h="5347196">
                <a:moveTo>
                  <a:pt x="0" y="0"/>
                </a:moveTo>
                <a:lnTo>
                  <a:pt x="4010397" y="0"/>
                </a:lnTo>
                <a:lnTo>
                  <a:pt x="4010397" y="5347196"/>
                </a:lnTo>
                <a:lnTo>
                  <a:pt x="0" y="53471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44803" y="5143500"/>
            <a:ext cx="6485597" cy="4864198"/>
          </a:xfrm>
          <a:custGeom>
            <a:avLst/>
            <a:gdLst/>
            <a:ahLst/>
            <a:cxnLst/>
            <a:rect l="l" t="t" r="r" b="b"/>
            <a:pathLst>
              <a:path w="6485597" h="4864198">
                <a:moveTo>
                  <a:pt x="0" y="0"/>
                </a:moveTo>
                <a:lnTo>
                  <a:pt x="6485597" y="0"/>
                </a:lnTo>
                <a:lnTo>
                  <a:pt x="6485597" y="4864198"/>
                </a:lnTo>
                <a:lnTo>
                  <a:pt x="0" y="48641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72800" y="8334756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146533"/>
            <a:ext cx="9144000" cy="1127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39"/>
              </a:lnSpc>
            </a:pPr>
            <a:r>
              <a:rPr lang="en-US" sz="6599">
                <a:solidFill>
                  <a:srgbClr val="D32128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Photos of the route: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1696554"/>
            <a:ext cx="6719131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D32128"/>
                </a:solidFill>
                <a:latin typeface="Playwrite US Modern Thin"/>
                <a:ea typeface="Playwrite US Modern Thin"/>
                <a:cs typeface="Playwrite US Modern Thin"/>
                <a:sym typeface="Playwrite US Modern Thin"/>
              </a:rPr>
              <a:t>Warwick Parkway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064981"/>
            <a:ext cx="4475715" cy="5967621"/>
          </a:xfrm>
          <a:custGeom>
            <a:avLst/>
            <a:gdLst/>
            <a:ahLst/>
            <a:cxnLst/>
            <a:rect l="l" t="t" r="r" b="b"/>
            <a:pathLst>
              <a:path w="4475715" h="5967621">
                <a:moveTo>
                  <a:pt x="0" y="0"/>
                </a:moveTo>
                <a:lnTo>
                  <a:pt x="4475715" y="0"/>
                </a:lnTo>
                <a:lnTo>
                  <a:pt x="4475715" y="5967620"/>
                </a:lnTo>
                <a:lnTo>
                  <a:pt x="0" y="5967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79836" y="4096291"/>
            <a:ext cx="4564164" cy="6085553"/>
          </a:xfrm>
          <a:custGeom>
            <a:avLst/>
            <a:gdLst/>
            <a:ahLst/>
            <a:cxnLst/>
            <a:rect l="l" t="t" r="r" b="b"/>
            <a:pathLst>
              <a:path w="4564164" h="6085553">
                <a:moveTo>
                  <a:pt x="0" y="0"/>
                </a:moveTo>
                <a:lnTo>
                  <a:pt x="4564164" y="0"/>
                </a:lnTo>
                <a:lnTo>
                  <a:pt x="4564164" y="6085553"/>
                </a:lnTo>
                <a:lnTo>
                  <a:pt x="0" y="60855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48775" y="-260586"/>
            <a:ext cx="8028980" cy="6021735"/>
          </a:xfrm>
          <a:custGeom>
            <a:avLst/>
            <a:gdLst/>
            <a:ahLst/>
            <a:cxnLst/>
            <a:rect l="l" t="t" r="r" b="b"/>
            <a:pathLst>
              <a:path w="8028980" h="6021735">
                <a:moveTo>
                  <a:pt x="0" y="0"/>
                </a:moveTo>
                <a:lnTo>
                  <a:pt x="8028980" y="0"/>
                </a:lnTo>
                <a:lnTo>
                  <a:pt x="8028980" y="6021735"/>
                </a:lnTo>
                <a:lnTo>
                  <a:pt x="0" y="60217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48775" y="5143500"/>
            <a:ext cx="8320509" cy="4525851"/>
          </a:xfrm>
          <a:custGeom>
            <a:avLst/>
            <a:gdLst/>
            <a:ahLst/>
            <a:cxnLst/>
            <a:rect l="l" t="t" r="r" b="b"/>
            <a:pathLst>
              <a:path w="8320509" h="4525851">
                <a:moveTo>
                  <a:pt x="0" y="0"/>
                </a:moveTo>
                <a:lnTo>
                  <a:pt x="8320509" y="0"/>
                </a:lnTo>
                <a:lnTo>
                  <a:pt x="8320509" y="4525851"/>
                </a:lnTo>
                <a:lnTo>
                  <a:pt x="0" y="452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4339" b="-4950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72800" y="8334756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146533"/>
            <a:ext cx="9144000" cy="1127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39"/>
              </a:lnSpc>
            </a:pPr>
            <a:r>
              <a:rPr lang="en-US" sz="6599">
                <a:solidFill>
                  <a:srgbClr val="D32128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Photos of the route: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1696554"/>
            <a:ext cx="6719131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D32128"/>
                </a:solidFill>
                <a:latin typeface="Playwrite US Modern Thin"/>
                <a:ea typeface="Playwrite US Modern Thin"/>
                <a:cs typeface="Playwrite US Modern Thin"/>
                <a:sym typeface="Playwrite US Modern Thin"/>
              </a:rPr>
              <a:t>London Marylebone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0" y="2770707"/>
            <a:ext cx="5884299" cy="5884299"/>
          </a:xfrm>
          <a:custGeom>
            <a:avLst/>
            <a:gdLst/>
            <a:ahLst/>
            <a:cxnLst/>
            <a:rect l="l" t="t" r="r" b="b"/>
            <a:pathLst>
              <a:path w="5884299" h="5884299">
                <a:moveTo>
                  <a:pt x="0" y="0"/>
                </a:moveTo>
                <a:lnTo>
                  <a:pt x="5884299" y="0"/>
                </a:lnTo>
                <a:lnTo>
                  <a:pt x="5884299" y="5884299"/>
                </a:lnTo>
                <a:lnTo>
                  <a:pt x="0" y="588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022151"/>
            <a:ext cx="5916346" cy="5312605"/>
          </a:xfrm>
          <a:custGeom>
            <a:avLst/>
            <a:gdLst/>
            <a:ahLst/>
            <a:cxnLst/>
            <a:rect l="l" t="t" r="r" b="b"/>
            <a:pathLst>
              <a:path w="5916346" h="5312605">
                <a:moveTo>
                  <a:pt x="0" y="0"/>
                </a:moveTo>
                <a:lnTo>
                  <a:pt x="5916346" y="0"/>
                </a:lnTo>
                <a:lnTo>
                  <a:pt x="5916346" y="5312605"/>
                </a:lnTo>
                <a:lnTo>
                  <a:pt x="0" y="5312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141" r="-30333" b="-380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77037" y="270358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3" y="0"/>
                </a:lnTo>
                <a:lnTo>
                  <a:pt x="7710963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04286" y="5929938"/>
            <a:ext cx="2937027" cy="4809635"/>
          </a:xfrm>
          <a:custGeom>
            <a:avLst/>
            <a:gdLst/>
            <a:ahLst/>
            <a:cxnLst/>
            <a:rect l="l" t="t" r="r" b="b"/>
            <a:pathLst>
              <a:path w="2937027" h="4809635">
                <a:moveTo>
                  <a:pt x="0" y="0"/>
                </a:moveTo>
                <a:lnTo>
                  <a:pt x="2937028" y="0"/>
                </a:lnTo>
                <a:lnTo>
                  <a:pt x="2937028" y="4809636"/>
                </a:lnTo>
                <a:lnTo>
                  <a:pt x="0" y="4809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1001" t="-8580" r="-108660" b="-6830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72800" y="8334756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146533"/>
            <a:ext cx="9144000" cy="1127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39"/>
              </a:lnSpc>
            </a:pPr>
            <a:r>
              <a:rPr lang="en-US" sz="6599">
                <a:solidFill>
                  <a:srgbClr val="D32128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Photos of the route: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1696554"/>
            <a:ext cx="6719131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D32128"/>
                </a:solidFill>
                <a:latin typeface="Playwrite US Modern Thin"/>
                <a:ea typeface="Playwrite US Modern Thin"/>
                <a:cs typeface="Playwrite US Modern Thin"/>
                <a:sym typeface="Playwrite US Modern Thin"/>
              </a:rPr>
              <a:t>Bakerloo Line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52347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3" y="0"/>
                </a:lnTo>
                <a:lnTo>
                  <a:pt x="7710963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52389" y="2010984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6078" y="0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146533"/>
            <a:ext cx="9144000" cy="1127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39"/>
              </a:lnSpc>
            </a:pPr>
            <a:r>
              <a:rPr lang="en-US" sz="6599">
                <a:solidFill>
                  <a:srgbClr val="D32128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Photos of the route: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1536320"/>
            <a:ext cx="6719131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D32128"/>
                </a:solidFill>
                <a:latin typeface="Playwrite US Modern Thin"/>
                <a:ea typeface="Playwrite US Modern Thin"/>
                <a:cs typeface="Playwrite US Modern Thin"/>
                <a:sym typeface="Playwrite US Modern Thin"/>
              </a:rPr>
              <a:t>Jubilee Line</a:t>
            </a:r>
          </a:p>
        </p:txBody>
      </p:sp>
      <p:sp>
        <p:nvSpPr>
          <p:cNvPr id="7" name="Freeform 7"/>
          <p:cNvSpPr/>
          <p:nvPr/>
        </p:nvSpPr>
        <p:spPr>
          <a:xfrm>
            <a:off x="10972800" y="8334756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628402"/>
            <a:ext cx="4993949" cy="6658598"/>
          </a:xfrm>
          <a:custGeom>
            <a:avLst/>
            <a:gdLst/>
            <a:ahLst/>
            <a:cxnLst/>
            <a:rect l="l" t="t" r="r" b="b"/>
            <a:pathLst>
              <a:path w="4993949" h="6658598">
                <a:moveTo>
                  <a:pt x="0" y="0"/>
                </a:moveTo>
                <a:lnTo>
                  <a:pt x="4993949" y="0"/>
                </a:lnTo>
                <a:lnTo>
                  <a:pt x="4993949" y="6658598"/>
                </a:lnTo>
                <a:lnTo>
                  <a:pt x="0" y="66585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93949" y="2682006"/>
            <a:ext cx="5133314" cy="6844419"/>
          </a:xfrm>
          <a:custGeom>
            <a:avLst/>
            <a:gdLst/>
            <a:ahLst/>
            <a:cxnLst/>
            <a:rect l="l" t="t" r="r" b="b"/>
            <a:pathLst>
              <a:path w="5133314" h="6844419">
                <a:moveTo>
                  <a:pt x="0" y="0"/>
                </a:moveTo>
                <a:lnTo>
                  <a:pt x="5133314" y="0"/>
                </a:lnTo>
                <a:lnTo>
                  <a:pt x="5133314" y="6844419"/>
                </a:lnTo>
                <a:lnTo>
                  <a:pt x="0" y="6844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96974" y="7711466"/>
            <a:ext cx="8042369" cy="2575534"/>
          </a:xfrm>
          <a:custGeom>
            <a:avLst/>
            <a:gdLst/>
            <a:ahLst/>
            <a:cxnLst/>
            <a:rect l="l" t="t" r="r" b="b"/>
            <a:pathLst>
              <a:path w="8042369" h="2575534">
                <a:moveTo>
                  <a:pt x="0" y="0"/>
                </a:moveTo>
                <a:lnTo>
                  <a:pt x="8042369" y="0"/>
                </a:lnTo>
                <a:lnTo>
                  <a:pt x="8042369" y="2575534"/>
                </a:lnTo>
                <a:lnTo>
                  <a:pt x="0" y="25755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157" b="-980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36291" y="270358"/>
            <a:ext cx="4073017" cy="5430690"/>
          </a:xfrm>
          <a:custGeom>
            <a:avLst/>
            <a:gdLst/>
            <a:ahLst/>
            <a:cxnLst/>
            <a:rect l="l" t="t" r="r" b="b"/>
            <a:pathLst>
              <a:path w="4073017" h="5430690">
                <a:moveTo>
                  <a:pt x="0" y="0"/>
                </a:moveTo>
                <a:lnTo>
                  <a:pt x="4073018" y="0"/>
                </a:lnTo>
                <a:lnTo>
                  <a:pt x="4073018" y="5430689"/>
                </a:lnTo>
                <a:lnTo>
                  <a:pt x="0" y="54306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322892" y="3769147"/>
            <a:ext cx="4116864" cy="5489153"/>
          </a:xfrm>
          <a:custGeom>
            <a:avLst/>
            <a:gdLst/>
            <a:ahLst/>
            <a:cxnLst/>
            <a:rect l="l" t="t" r="r" b="b"/>
            <a:pathLst>
              <a:path w="4116864" h="5489153">
                <a:moveTo>
                  <a:pt x="0" y="0"/>
                </a:moveTo>
                <a:lnTo>
                  <a:pt x="4116865" y="0"/>
                </a:lnTo>
                <a:lnTo>
                  <a:pt x="4116865" y="5489153"/>
                </a:lnTo>
                <a:lnTo>
                  <a:pt x="0" y="54891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09334" y="0"/>
            <a:ext cx="4578161" cy="6104215"/>
          </a:xfrm>
          <a:custGeom>
            <a:avLst/>
            <a:gdLst/>
            <a:ahLst/>
            <a:cxnLst/>
            <a:rect l="l" t="t" r="r" b="b"/>
            <a:pathLst>
              <a:path w="4578161" h="6104215">
                <a:moveTo>
                  <a:pt x="0" y="0"/>
                </a:moveTo>
                <a:lnTo>
                  <a:pt x="4578161" y="0"/>
                </a:lnTo>
                <a:lnTo>
                  <a:pt x="4578161" y="6104215"/>
                </a:lnTo>
                <a:lnTo>
                  <a:pt x="0" y="61042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39782" y="5029960"/>
            <a:ext cx="2891611" cy="3855481"/>
          </a:xfrm>
          <a:custGeom>
            <a:avLst/>
            <a:gdLst/>
            <a:ahLst/>
            <a:cxnLst/>
            <a:rect l="l" t="t" r="r" b="b"/>
            <a:pathLst>
              <a:path w="2891611" h="3855481">
                <a:moveTo>
                  <a:pt x="0" y="0"/>
                </a:moveTo>
                <a:lnTo>
                  <a:pt x="2891611" y="0"/>
                </a:lnTo>
                <a:lnTo>
                  <a:pt x="2891611" y="3855481"/>
                </a:lnTo>
                <a:lnTo>
                  <a:pt x="0" y="38554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972800" y="8334756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0" y="146533"/>
            <a:ext cx="9144000" cy="1127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39"/>
              </a:lnSpc>
            </a:pPr>
            <a:r>
              <a:rPr lang="en-US" sz="6599">
                <a:solidFill>
                  <a:srgbClr val="D32128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Photos of the route: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1696554"/>
            <a:ext cx="9987897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D32128"/>
                </a:solidFill>
                <a:latin typeface="Playwrite US Modern Thin"/>
                <a:ea typeface="Playwrite US Modern Thin"/>
                <a:cs typeface="Playwrite US Modern Thin"/>
                <a:sym typeface="Playwrite US Modern Thin"/>
              </a:rPr>
              <a:t>Walk to Buckingham Palace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</Words>
  <Application>Microsoft Office PowerPoint</Application>
  <PresentationFormat>Custom</PresentationFormat>
  <Paragraphs>54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Playwrite US Modern Light</vt:lpstr>
      <vt:lpstr>Calibri</vt:lpstr>
      <vt:lpstr>Playwrite US Modern Thin</vt:lpstr>
      <vt:lpstr>Playwrite US Modern</vt:lpstr>
      <vt:lpstr>Times New Roman MT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London Trip Y2 2026</dc:title>
  <cp:lastModifiedBy>J Lavelle BUD</cp:lastModifiedBy>
  <cp:revision>2</cp:revision>
  <dcterms:created xsi:type="dcterms:W3CDTF">2006-08-16T00:00:00Z</dcterms:created>
  <dcterms:modified xsi:type="dcterms:W3CDTF">2026-05-06T15:12:08Z</dcterms:modified>
  <dc:identifier>DAHIEaqrBwE</dc:identifier>
</cp:coreProperties>
</file>