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4" r:id="rId2"/>
    <p:sldId id="306" r:id="rId3"/>
    <p:sldId id="307" r:id="rId4"/>
    <p:sldId id="296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87350" autoAdjust="0"/>
  </p:normalViewPr>
  <p:slideViewPr>
    <p:cSldViewPr snapToGrid="0">
      <p:cViewPr varScale="1">
        <p:scale>
          <a:sx n="114" d="100"/>
          <a:sy n="114" d="100"/>
        </p:scale>
        <p:origin x="2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54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microsoft.com/office/2007/relationships/media" Target="../media/media8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50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3s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0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832"/>
            <a:ext cx="5040000" cy="4320000"/>
            <a:chOff x="3847025" y="846531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30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6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48000" y="150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72000" y="276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92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4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4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92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6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50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6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2342126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30s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7652" y="3429001"/>
            <a:ext cx="3649373" cy="89920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was the same? What was different?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5101967"/>
            <a:ext cx="3649373" cy="72897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30s?</a:t>
            </a:r>
          </a:p>
        </p:txBody>
      </p:sp>
      <p:pic>
        <p:nvPicPr>
          <p:cNvPr id="5" name="Intro.">
            <a:hlinkClick r:id="" action="ppaction://media"/>
            <a:extLst>
              <a:ext uri="{FF2B5EF4-FFF2-40B4-BE49-F238E27FC236}">
                <a16:creationId xmlns:a16="http://schemas.microsoft.com/office/drawing/2014/main" id="{82126CBB-B47A-4749-B44A-AFC79C25B4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8" end="19910.3106"/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145971" y="250701"/>
            <a:ext cx="609600" cy="609600"/>
          </a:xfrm>
          <a:prstGeom prst="rect">
            <a:avLst/>
          </a:prstGeom>
        </p:spPr>
      </p:pic>
      <p:pic>
        <p:nvPicPr>
          <p:cNvPr id="48" name="Intro.">
            <a:hlinkClick r:id="" action="ppaction://media"/>
            <a:extLst>
              <a:ext uri="{FF2B5EF4-FFF2-40B4-BE49-F238E27FC236}">
                <a16:creationId xmlns:a16="http://schemas.microsoft.com/office/drawing/2014/main" id="{F1157262-2177-4AA5-ADDA-90CADD11D1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992" end="681.3106"/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287427" y="1360366"/>
            <a:ext cx="609600" cy="609600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27731EF9-6C55-4FFF-8D74-683074CC21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00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3776" y="481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18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97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257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32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6s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8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400"/>
            <a:ext cx="5040000" cy="4320000"/>
            <a:chOff x="3847025" y="846531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60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6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6000" y="151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0000" y="277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95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4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4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95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7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51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6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2342126"/>
            <a:ext cx="3355174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60s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42352" y="3387120"/>
            <a:ext cx="3369469" cy="839711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60s?</a:t>
            </a: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3380" y="4644000"/>
            <a:ext cx="3369469" cy="141389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6 times table, you can use place value to create the 60s!</a:t>
            </a:r>
          </a:p>
        </p:txBody>
      </p:sp>
      <p:pic>
        <p:nvPicPr>
          <p:cNvPr id="5" name="60x2">
            <a:hlinkClick r:id="" action="ppaction://media"/>
            <a:extLst>
              <a:ext uri="{FF2B5EF4-FFF2-40B4-BE49-F238E27FC236}">
                <a16:creationId xmlns:a16="http://schemas.microsoft.com/office/drawing/2014/main" id="{3C26A471-2115-483E-89E8-9ED5380E8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4" end="913.12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2400" y="294815"/>
            <a:ext cx="609600" cy="609600"/>
          </a:xfrm>
          <a:prstGeom prst="rect">
            <a:avLst/>
          </a:prstGeom>
        </p:spPr>
      </p:pic>
      <p:pic>
        <p:nvPicPr>
          <p:cNvPr id="19" name="60x5">
            <a:hlinkClick r:id="" action="ppaction://media"/>
            <a:extLst>
              <a:ext uri="{FF2B5EF4-FFF2-40B4-BE49-F238E27FC236}">
                <a16:creationId xmlns:a16="http://schemas.microsoft.com/office/drawing/2014/main" id="{351481B0-3AA8-442F-B84D-B5B20D417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945" end="435.154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2400" y="1964441"/>
            <a:ext cx="609600" cy="609600"/>
          </a:xfrm>
          <a:prstGeom prst="rect">
            <a:avLst/>
          </a:prstGeom>
        </p:spPr>
      </p:pic>
      <p:pic>
        <p:nvPicPr>
          <p:cNvPr id="20" name="6x9">
            <a:hlinkClick r:id="" action="ppaction://media"/>
            <a:extLst>
              <a:ext uri="{FF2B5EF4-FFF2-40B4-BE49-F238E27FC236}">
                <a16:creationId xmlns:a16="http://schemas.microsoft.com/office/drawing/2014/main" id="{FA40C14E-73BE-4346-BC5B-8E3A5B2F64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08" end="1139.505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50992" y="3197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43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8s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8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72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832"/>
            <a:ext cx="5040000" cy="4320000"/>
            <a:chOff x="3824383" y="829823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24383" y="829823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80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2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6000" y="147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0000" y="273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60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0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0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60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560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3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47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720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2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7653" y="2107595"/>
            <a:ext cx="3250398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80s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2306" y="3429001"/>
            <a:ext cx="3369469" cy="79783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80s?</a:t>
            </a: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7556" y="4702949"/>
            <a:ext cx="3369469" cy="141389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8 times table, you can use place value to create the 80s!</a:t>
            </a:r>
          </a:p>
        </p:txBody>
      </p:sp>
    </p:spTree>
    <p:extLst>
      <p:ext uri="{BB962C8B-B14F-4D97-AF65-F5344CB8AC3E}">
        <p14:creationId xmlns:p14="http://schemas.microsoft.com/office/powerpoint/2010/main" val="1740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52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02741" y="2380507"/>
            <a:ext cx="3499152" cy="784014"/>
          </a:xfrm>
          <a:prstGeom prst="wedgeEllipseCallout">
            <a:avLst>
              <a:gd name="adj1" fmla="val -51025"/>
              <a:gd name="adj2" fmla="val 7727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in </a:t>
            </a:r>
            <a:r>
              <a:rPr lang="en-GB" sz="2000" b="1" dirty="0">
                <a:solidFill>
                  <a:srgbClr val="FF0000"/>
                </a:solidFill>
              </a:rPr>
              <a:t>9s</a:t>
            </a:r>
            <a:r>
              <a:rPr lang="en-GB" sz="2000" b="1" dirty="0">
                <a:solidFill>
                  <a:srgbClr val="253746"/>
                </a:solidFill>
              </a:rPr>
              <a:t> on the counting stick.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89678"/>
              </p:ext>
            </p:extLst>
          </p:nvPr>
        </p:nvGraphicFramePr>
        <p:xfrm>
          <a:off x="355663" y="975140"/>
          <a:ext cx="8127996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73156" y="13811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2641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1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70641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3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7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1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5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9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81156" y="13811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A1C682-9E98-452D-A7CB-5757D85F189B}"/>
              </a:ext>
            </a:extLst>
          </p:cNvPr>
          <p:cNvSpPr txBox="1"/>
          <p:nvPr/>
        </p:nvSpPr>
        <p:spPr>
          <a:xfrm>
            <a:off x="206078" y="13798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235" y="13798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20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68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3772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36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0572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68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2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1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15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99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11380" y="137985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1080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5408" y="2406930"/>
            <a:ext cx="3499152" cy="784014"/>
          </a:xfrm>
          <a:prstGeom prst="wedgeEllipseCallout">
            <a:avLst>
              <a:gd name="adj1" fmla="val 58169"/>
              <a:gd name="adj2" fmla="val -414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it in </a:t>
            </a:r>
            <a:r>
              <a:rPr lang="en-GB" sz="2000" b="1" dirty="0">
                <a:solidFill>
                  <a:srgbClr val="FF0000"/>
                </a:solidFill>
              </a:rPr>
              <a:t>90s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9078" y="137169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01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49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18563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17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86563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9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33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7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01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85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38317" y="137276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10,800</a:t>
            </a:r>
          </a:p>
        </p:txBody>
      </p:sp>
      <p:sp>
        <p:nvSpPr>
          <p:cNvPr id="6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9944" y="3716861"/>
            <a:ext cx="3775563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it in </a:t>
            </a:r>
            <a:r>
              <a:rPr lang="en-GB" sz="2000" b="1" dirty="0">
                <a:solidFill>
                  <a:srgbClr val="FF0000"/>
                </a:solidFill>
              </a:rPr>
              <a:t>900s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70641" y="3605004"/>
            <a:ext cx="4622229" cy="1381125"/>
          </a:xfrm>
          <a:prstGeom prst="wedgeEllipseCallout">
            <a:avLst>
              <a:gd name="adj1" fmla="val -42039"/>
              <a:gd name="adj2" fmla="val 8974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 </a:t>
            </a:r>
            <a:r>
              <a:rPr lang="en-GB" sz="2000" b="1" dirty="0">
                <a:solidFill>
                  <a:srgbClr val="FF0000"/>
                </a:solidFill>
              </a:rPr>
              <a:t>9 times table </a:t>
            </a:r>
            <a:r>
              <a:rPr lang="en-GB" sz="2000" b="1" dirty="0">
                <a:solidFill>
                  <a:srgbClr val="253746"/>
                </a:solidFill>
              </a:rPr>
              <a:t>you can use </a:t>
            </a:r>
            <a:r>
              <a:rPr lang="en-GB" sz="2000" b="1" dirty="0">
                <a:solidFill>
                  <a:srgbClr val="FF0000"/>
                </a:solidFill>
              </a:rPr>
              <a:t>place value </a:t>
            </a:r>
            <a:r>
              <a:rPr lang="en-GB" sz="2000" b="1" dirty="0">
                <a:solidFill>
                  <a:srgbClr val="253746"/>
                </a:solidFill>
              </a:rPr>
              <a:t>to find the </a:t>
            </a:r>
            <a:r>
              <a:rPr lang="en-GB" sz="2000" b="1" dirty="0">
                <a:solidFill>
                  <a:srgbClr val="FF0000"/>
                </a:solidFill>
              </a:rPr>
              <a:t>90s</a:t>
            </a:r>
            <a:r>
              <a:rPr lang="en-GB" sz="2000" b="1" dirty="0">
                <a:solidFill>
                  <a:srgbClr val="253746"/>
                </a:solidFill>
              </a:rPr>
              <a:t> and </a:t>
            </a:r>
            <a:r>
              <a:rPr lang="en-GB" sz="2000" b="1" dirty="0">
                <a:solidFill>
                  <a:srgbClr val="FF0000"/>
                </a:solidFill>
              </a:rPr>
              <a:t>900s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6E4DEB6-C309-4B50-B9D3-4B0815D200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0" end="2586.14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1714" y="541731"/>
            <a:ext cx="609600" cy="609600"/>
          </a:xfrm>
          <a:prstGeom prst="rect">
            <a:avLst/>
          </a:prstGeom>
        </p:spPr>
      </p:pic>
      <p:pic>
        <p:nvPicPr>
          <p:cNvPr id="4" name="90x2">
            <a:hlinkClick r:id="" action="ppaction://media"/>
            <a:extLst>
              <a:ext uri="{FF2B5EF4-FFF2-40B4-BE49-F238E27FC236}">
                <a16:creationId xmlns:a16="http://schemas.microsoft.com/office/drawing/2014/main" id="{70A7594D-9AF9-465E-8303-8D4EFB0146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04" end="2060.82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6859" y="1596234"/>
            <a:ext cx="609600" cy="609600"/>
          </a:xfrm>
          <a:prstGeom prst="rect">
            <a:avLst/>
          </a:prstGeom>
        </p:spPr>
      </p:pic>
      <p:pic>
        <p:nvPicPr>
          <p:cNvPr id="5" name="100s">
            <a:hlinkClick r:id="" action="ppaction://media"/>
            <a:extLst>
              <a:ext uri="{FF2B5EF4-FFF2-40B4-BE49-F238E27FC236}">
                <a16:creationId xmlns:a16="http://schemas.microsoft.com/office/drawing/2014/main" id="{6B356375-5150-4C69-B278-A30A35B97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5137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1314" y="3164521"/>
            <a:ext cx="609600" cy="609600"/>
          </a:xfrm>
          <a:prstGeom prst="rect">
            <a:avLst/>
          </a:prstGeom>
        </p:spPr>
      </p:pic>
      <p:pic>
        <p:nvPicPr>
          <p:cNvPr id="69" name="100s">
            <a:hlinkClick r:id="" action="ppaction://media"/>
            <a:extLst>
              <a:ext uri="{FF2B5EF4-FFF2-40B4-BE49-F238E27FC236}">
                <a16:creationId xmlns:a16="http://schemas.microsoft.com/office/drawing/2014/main" id="{43E83E8B-D0C0-4613-A22B-2DD60A2AA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2326" end="9837.1291999999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6459" y="4956966"/>
            <a:ext cx="609600" cy="609600"/>
          </a:xfrm>
          <a:prstGeom prst="rect">
            <a:avLst/>
          </a:prstGeom>
        </p:spPr>
      </p:pic>
      <p:pic>
        <p:nvPicPr>
          <p:cNvPr id="70" name="100s">
            <a:hlinkClick r:id="" action="ppaction://media"/>
            <a:extLst>
              <a:ext uri="{FF2B5EF4-FFF2-40B4-BE49-F238E27FC236}">
                <a16:creationId xmlns:a16="http://schemas.microsoft.com/office/drawing/2014/main" id="{098CEAB2-F5D5-4CC4-9EC6-F778658AB9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9411" end="1385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40" y="5670772"/>
            <a:ext cx="609600" cy="609600"/>
          </a:xfrm>
          <a:prstGeom prst="rect">
            <a:avLst/>
          </a:prstGeom>
        </p:spPr>
      </p:pic>
      <p:pic>
        <p:nvPicPr>
          <p:cNvPr id="71" name="100s">
            <a:hlinkClick r:id="" action="ppaction://media"/>
            <a:extLst>
              <a:ext uri="{FF2B5EF4-FFF2-40B4-BE49-F238E27FC236}">
                <a16:creationId xmlns:a16="http://schemas.microsoft.com/office/drawing/2014/main" id="{D93189E6-9007-4D0F-ACC9-0D2271FFA4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721" end="29232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6459" y="4131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9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88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667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803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27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47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47395"/>
              </p:ext>
            </p:extLst>
          </p:nvPr>
        </p:nvGraphicFramePr>
        <p:xfrm>
          <a:off x="2666987" y="2040965"/>
          <a:ext cx="3600000" cy="16246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88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0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59085" y="799996"/>
            <a:ext cx="3499152" cy="1189318"/>
          </a:xfrm>
          <a:prstGeom prst="wedgeEllipseCallout">
            <a:avLst>
              <a:gd name="adj1" fmla="val -42159"/>
              <a:gd name="adj2" fmla="val 6967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see this happening on a place value grid…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58237" y="790517"/>
            <a:ext cx="3499152" cy="784014"/>
          </a:xfrm>
          <a:prstGeom prst="wedgeEllipseCallout">
            <a:avLst>
              <a:gd name="adj1" fmla="val 48837"/>
              <a:gd name="adj2" fmla="val 6478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 = 18...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0186" y="3914054"/>
            <a:ext cx="3499152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90 = 180</a:t>
            </a:r>
          </a:p>
          <a:p>
            <a:pPr algn="ctr"/>
            <a:r>
              <a:rPr lang="en-GB" sz="2000" dirty="0">
                <a:solidFill>
                  <a:srgbClr val="253746"/>
                </a:solidFill>
              </a:rPr>
              <a:t>2 x 9 x 10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03842" y="3788167"/>
            <a:ext cx="3499152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900 = 1800</a:t>
            </a:r>
          </a:p>
          <a:p>
            <a:pPr algn="ctr"/>
            <a:r>
              <a:rPr lang="en-GB" sz="2000" dirty="0">
                <a:solidFill>
                  <a:srgbClr val="253746"/>
                </a:solidFill>
              </a:rPr>
              <a:t>2 x 9 x 100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9313" y="4846922"/>
            <a:ext cx="4716189" cy="1371600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When we multiply by 10 or  100, the </a:t>
            </a:r>
            <a:r>
              <a:rPr lang="en-GB" sz="2000" b="1" dirty="0">
                <a:solidFill>
                  <a:srgbClr val="FF0000"/>
                </a:solidFill>
              </a:rPr>
              <a:t>digits</a:t>
            </a:r>
            <a:r>
              <a:rPr lang="en-GB" sz="2000" b="1" dirty="0">
                <a:solidFill>
                  <a:srgbClr val="253746"/>
                </a:solidFill>
              </a:rPr>
              <a:t> move to the </a:t>
            </a:r>
            <a:r>
              <a:rPr lang="en-GB" sz="2000" b="1" dirty="0">
                <a:solidFill>
                  <a:srgbClr val="FF0000"/>
                </a:solidFill>
              </a:rPr>
              <a:t>left </a:t>
            </a:r>
            <a:r>
              <a:rPr lang="en-GB" sz="2000" b="1" dirty="0">
                <a:solidFill>
                  <a:srgbClr val="253746"/>
                </a:solidFill>
              </a:rPr>
              <a:t>and we use </a:t>
            </a:r>
            <a:r>
              <a:rPr lang="en-GB" sz="2000" b="1" dirty="0">
                <a:solidFill>
                  <a:srgbClr val="FF0000"/>
                </a:solidFill>
              </a:rPr>
              <a:t>0s </a:t>
            </a:r>
            <a:r>
              <a:rPr lang="en-GB" sz="2000" b="1" dirty="0">
                <a:solidFill>
                  <a:srgbClr val="253746"/>
                </a:solidFill>
              </a:rPr>
              <a:t>to hold the ‘empty’ place.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2433</TotalTime>
  <Words>439</Words>
  <Application>Microsoft Macintosh PowerPoint</Application>
  <PresentationFormat>On-screen Show (4:3)</PresentationFormat>
  <Paragraphs>160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Abby Slinger</cp:lastModifiedBy>
  <cp:revision>200</cp:revision>
  <dcterms:created xsi:type="dcterms:W3CDTF">2018-09-13T11:08:58Z</dcterms:created>
  <dcterms:modified xsi:type="dcterms:W3CDTF">2020-06-12T09:52:49Z</dcterms:modified>
</cp:coreProperties>
</file>