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8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028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57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1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754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17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85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63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629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649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822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63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A8C3C-27FE-4074-A3B3-045548D3D860}" type="datetimeFigureOut">
              <a:rPr lang="en-GB" smtClean="0"/>
              <a:t>11/03/2020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97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spcc.org.uk/preventing-abuse/keeping-children-safe/leaving-child-home-alone/" TargetMode="External"/><Relationship Id="rId2" Type="http://schemas.openxmlformats.org/officeDocument/2006/relationships/hyperlink" Target="https://www.nspcc.org.uk/preventing-abuse/keeping-children-safe/staying-safe-away-from-hom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Walking Home alone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Cale green primary School</a:t>
            </a:r>
          </a:p>
          <a:p>
            <a:r>
              <a:rPr lang="en-GB" smtClean="0"/>
              <a:t>Family </a:t>
            </a:r>
            <a:r>
              <a:rPr lang="en-GB" smtClean="0"/>
              <a:t>Forum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84192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thoughts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school to write to parents informing them that children up to Year 5 are not allowed to walk home on their own</a:t>
            </a:r>
          </a:p>
          <a:p>
            <a:r>
              <a:rPr lang="en-GB" dirty="0" smtClean="0"/>
              <a:t>The school to write to parents with information about the law</a:t>
            </a:r>
          </a:p>
          <a:p>
            <a:r>
              <a:rPr lang="en-GB" dirty="0" smtClean="0"/>
              <a:t>The school to provide parents with access to information from the NSPCC</a:t>
            </a:r>
          </a:p>
          <a:p>
            <a:r>
              <a:rPr lang="en-GB" dirty="0" smtClean="0"/>
              <a:t>Require parents to sign a consent form for those children who are allowed to walk home on their own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293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 thoughts and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484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Questions?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 what age were you </a:t>
            </a:r>
            <a:r>
              <a:rPr lang="en-GB" dirty="0" err="1" smtClean="0"/>
              <a:t>allowd</a:t>
            </a:r>
            <a:r>
              <a:rPr lang="en-GB" dirty="0" smtClean="0"/>
              <a:t> to walk to school on your own?</a:t>
            </a:r>
          </a:p>
          <a:p>
            <a:r>
              <a:rPr lang="en-GB" dirty="0" smtClean="0"/>
              <a:t>At what age do you think that children should walk home on their own?</a:t>
            </a:r>
          </a:p>
          <a:p>
            <a:r>
              <a:rPr lang="en-GB" dirty="0" smtClean="0"/>
              <a:t>At what age will you let your children walk home on their own?</a:t>
            </a:r>
          </a:p>
          <a:p>
            <a:r>
              <a:rPr lang="en-GB" dirty="0" smtClean="0"/>
              <a:t>What will you do when you child starts High School?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637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Walking Home </a:t>
            </a:r>
            <a:r>
              <a:rPr lang="en-GB" b="1" dirty="0" smtClean="0"/>
              <a:t>Alone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When a child starts at the school, parents/carers </a:t>
            </a:r>
            <a:r>
              <a:rPr lang="en-GB" dirty="0" smtClean="0"/>
              <a:t>s are given </a:t>
            </a:r>
            <a:r>
              <a:rPr lang="en-GB" dirty="0"/>
              <a:t>information on the school day and routines, as well as expectations around punctuality </a:t>
            </a:r>
            <a:r>
              <a:rPr lang="en-GB" dirty="0" smtClean="0"/>
              <a:t>and of </a:t>
            </a:r>
            <a:r>
              <a:rPr lang="en-GB" dirty="0"/>
              <a:t>drop off and collection of </a:t>
            </a:r>
            <a:r>
              <a:rPr lang="en-GB" dirty="0" smtClean="0"/>
              <a:t>children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203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Parents/carers  </a:t>
            </a:r>
            <a:r>
              <a:rPr lang="en-GB" dirty="0" smtClean="0"/>
              <a:t>should made </a:t>
            </a:r>
            <a:r>
              <a:rPr lang="en-GB" dirty="0"/>
              <a:t>aware of any other relevant policies/guidance in place, in accordance with the school’s child protection policy, including information relating to: </a:t>
            </a:r>
          </a:p>
          <a:p>
            <a:pPr lvl="0"/>
            <a:r>
              <a:rPr lang="en-GB" dirty="0"/>
              <a:t>children walking to/from school alone </a:t>
            </a:r>
          </a:p>
          <a:p>
            <a:r>
              <a:rPr lang="en-GB" dirty="0" smtClean="0"/>
              <a:t>a </a:t>
            </a:r>
            <a:r>
              <a:rPr lang="en-GB" dirty="0"/>
              <a:t>sibling accompanying a child to/from school on a parent’s behalf </a:t>
            </a:r>
          </a:p>
          <a:p>
            <a:r>
              <a:rPr lang="en-GB" dirty="0" smtClean="0"/>
              <a:t>what </a:t>
            </a:r>
            <a:r>
              <a:rPr lang="en-GB" dirty="0"/>
              <a:t>will happen if the parents/carers are late to collect their child </a:t>
            </a:r>
          </a:p>
          <a:p>
            <a:r>
              <a:rPr lang="en-GB" dirty="0" smtClean="0"/>
              <a:t>what </a:t>
            </a:r>
            <a:r>
              <a:rPr lang="en-GB" dirty="0"/>
              <a:t>will happen if the parents/carers fail to collect their child </a:t>
            </a:r>
          </a:p>
          <a:p>
            <a:pPr lvl="0"/>
            <a:r>
              <a:rPr lang="en-GB" dirty="0"/>
              <a:t>what will happen if parents/carers are not considered able to offer safe care of their </a:t>
            </a:r>
            <a:r>
              <a:rPr lang="en-GB" dirty="0" smtClean="0"/>
              <a:t>child </a:t>
            </a:r>
            <a:r>
              <a:rPr lang="en-GB" dirty="0"/>
              <a:t>(e.g. due to drugs/alcohol/poor mental health)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523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 School Agreement?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</a:t>
            </a:r>
            <a:r>
              <a:rPr lang="en-GB" dirty="0" smtClean="0"/>
              <a:t>ould it be </a:t>
            </a:r>
            <a:r>
              <a:rPr lang="en-GB" dirty="0"/>
              <a:t>beneficial to include all of these areas within the home-school agreement which parents/carers are then asked to sign. </a:t>
            </a:r>
            <a:r>
              <a:rPr lang="en-GB" dirty="0" smtClean="0"/>
              <a:t>Then, if </a:t>
            </a:r>
            <a:r>
              <a:rPr lang="en-GB" dirty="0"/>
              <a:t>a related issue should then arise, it gives a framework to address this by working in partnership with the parents.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869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information we ask for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 smtClean="0"/>
              <a:t>When </a:t>
            </a:r>
            <a:r>
              <a:rPr lang="en-GB" dirty="0"/>
              <a:t>a child begins at the school, parents/carers supply key information such as: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lvl="0"/>
            <a:r>
              <a:rPr lang="en-GB" dirty="0"/>
              <a:t>Names and full addresses of parents/carers (including confirmation of parental responsibility/ private fostering </a:t>
            </a:r>
            <a:r>
              <a:rPr lang="en-GB" dirty="0" smtClean="0"/>
              <a:t>arrangements and </a:t>
            </a:r>
            <a:r>
              <a:rPr lang="en-GB" dirty="0"/>
              <a:t>copies of any legal orders) </a:t>
            </a:r>
            <a:endParaRPr lang="en-GB" dirty="0" smtClean="0"/>
          </a:p>
          <a:p>
            <a:r>
              <a:rPr lang="en-GB" dirty="0" smtClean="0"/>
              <a:t>Information about any person who has been denied legal access to the child (and copies of any relevant legal orders etc) </a:t>
            </a:r>
          </a:p>
          <a:p>
            <a:r>
              <a:rPr lang="en-GB" dirty="0" smtClean="0"/>
              <a:t>Home address and telephone number/s </a:t>
            </a:r>
          </a:p>
          <a:p>
            <a:r>
              <a:rPr lang="en-GB" dirty="0" smtClean="0"/>
              <a:t>Place of work and work telephone number/s </a:t>
            </a:r>
          </a:p>
          <a:p>
            <a:r>
              <a:rPr lang="en-GB" dirty="0" smtClean="0"/>
              <a:t>Mobile phone numbers where appropriate </a:t>
            </a:r>
          </a:p>
          <a:p>
            <a:r>
              <a:rPr lang="en-GB" dirty="0" smtClean="0"/>
              <a:t>Emergency contacts who may be called in the event of the parents/carers being unobtainable or in the case of an emergency </a:t>
            </a:r>
          </a:p>
          <a:p>
            <a:r>
              <a:rPr lang="en-GB" dirty="0" smtClean="0"/>
              <a:t>We regularly ask families to make sure the registration details are kept up-to-date</a:t>
            </a:r>
          </a:p>
          <a:p>
            <a:endParaRPr lang="en-GB" dirty="0" smtClean="0"/>
          </a:p>
          <a:p>
            <a:endParaRPr lang="en-GB" dirty="0" smtClean="0"/>
          </a:p>
          <a:p>
            <a:pPr lvl="0"/>
            <a:endParaRPr lang="en-GB" dirty="0" smtClean="0"/>
          </a:p>
          <a:p>
            <a:pPr lvl="0"/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989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legal requirements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There </a:t>
            </a:r>
            <a:r>
              <a:rPr lang="en-GB" dirty="0"/>
              <a:t>is no set legal age that children can walk to and from school independently or be left on their own. </a:t>
            </a:r>
            <a:r>
              <a:rPr lang="en-GB" b="1" dirty="0"/>
              <a:t>It is an offence, however, to leave a child alone if it places them at risk and therefore schools have a continual obligation to alert relevant authorities if they believe this is the case. This could, theoretically, include the school journey.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950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Advice is available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NSPCC offers </a:t>
            </a:r>
            <a:r>
              <a:rPr lang="en-GB" dirty="0" smtClean="0"/>
              <a:t>advice </a:t>
            </a:r>
            <a:r>
              <a:rPr lang="en-GB" dirty="0"/>
              <a:t>on how to assess if a child is ready to be out and about alone </a:t>
            </a:r>
            <a:r>
              <a:rPr lang="en-GB" dirty="0" smtClean="0"/>
              <a:t>here:</a:t>
            </a:r>
          </a:p>
          <a:p>
            <a:r>
              <a:rPr lang="en-GB" u="sng" dirty="0" smtClean="0">
                <a:hlinkClick r:id="rId2"/>
              </a:rPr>
              <a:t>https</a:t>
            </a:r>
            <a:r>
              <a:rPr lang="en-GB" u="sng" dirty="0">
                <a:hlinkClick r:id="rId2"/>
              </a:rPr>
              <a:t>://www.nspcc.org.uk/preventing-abuse/keeping-children-safe/staying-safe-away-from-home/</a:t>
            </a:r>
            <a:r>
              <a:rPr lang="en-GB" dirty="0"/>
              <a:t> </a:t>
            </a:r>
          </a:p>
          <a:p>
            <a:r>
              <a:rPr lang="en-GB" dirty="0"/>
              <a:t>They offer advice for parents on leaving children home alone </a:t>
            </a:r>
            <a:r>
              <a:rPr lang="en-GB" dirty="0" smtClean="0"/>
              <a:t>here:</a:t>
            </a:r>
          </a:p>
          <a:p>
            <a:r>
              <a:rPr lang="en-GB" u="sng" dirty="0" smtClean="0">
                <a:hlinkClick r:id="rId3"/>
              </a:rPr>
              <a:t>https</a:t>
            </a:r>
            <a:r>
              <a:rPr lang="en-GB" u="sng" dirty="0">
                <a:hlinkClick r:id="rId3"/>
              </a:rPr>
              <a:t>://www.nspcc.org.uk/preventing-abuse/keeping-children-safe/leaving-child-home-alone/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1746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If parents choose to let their child travel to/from school independently, then they should assess the risks associated with the school route and their own child’s confidence. </a:t>
            </a:r>
            <a:endParaRPr lang="en-GB" dirty="0" smtClean="0"/>
          </a:p>
          <a:p>
            <a:r>
              <a:rPr lang="en-GB" dirty="0" smtClean="0"/>
              <a:t>Parents </a:t>
            </a:r>
            <a:r>
              <a:rPr lang="en-GB" dirty="0"/>
              <a:t>should work with their children to build up their independence, while walking to and from school together, through route finding, road safety skills and general awareness.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most important factor to consider about suitability of a child walking to/from school alone is any </a:t>
            </a:r>
            <a:r>
              <a:rPr lang="en-GB" b="1" dirty="0"/>
              <a:t>risk to the </a:t>
            </a:r>
            <a:r>
              <a:rPr lang="en-GB" b="1" dirty="0" smtClean="0"/>
              <a:t>child</a:t>
            </a:r>
            <a:r>
              <a:rPr lang="en-GB" dirty="0" smtClean="0"/>
              <a:t>.</a:t>
            </a:r>
          </a:p>
          <a:p>
            <a:r>
              <a:rPr lang="en-GB" dirty="0" smtClean="0"/>
              <a:t>Good </a:t>
            </a:r>
            <a:r>
              <a:rPr lang="en-GB" dirty="0"/>
              <a:t>practice would be to have a discussion with parents about the school’s view and identify alternative options if necessary, e.g. another parent taking the child home.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592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660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Walking Home alone</vt:lpstr>
      <vt:lpstr>Quick Questions?</vt:lpstr>
      <vt:lpstr>Walking Home Alone </vt:lpstr>
      <vt:lpstr>PowerPoint Presentation</vt:lpstr>
      <vt:lpstr>Home School Agreement?</vt:lpstr>
      <vt:lpstr>The information we ask for</vt:lpstr>
      <vt:lpstr>The legal requirements</vt:lpstr>
      <vt:lpstr>Advice is available</vt:lpstr>
      <vt:lpstr>PowerPoint Presentation</vt:lpstr>
      <vt:lpstr>Your thoughts</vt:lpstr>
      <vt:lpstr>Final thoughts and comments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Walking Home alone</dc:title>
  <dc:creator>Mr Marshall</dc:creator>
  <cp:lastModifiedBy>Mrs Horrabin</cp:lastModifiedBy>
  <cp:revision>4</cp:revision>
  <dcterms:created xsi:type="dcterms:W3CDTF">2016-09-21T17:52:41Z</dcterms:created>
  <dcterms:modified xsi:type="dcterms:W3CDTF">2020-03-11T12:13:17Z</dcterms:modified>
</cp:coreProperties>
</file>