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2739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1947150"/>
              <a:ext cx="615553" cy="6517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Comic Sans MS" pitchFamily="66" charset="0"/>
                </a:rPr>
                <a:t>ure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321777"/>
              <a:ext cx="615553" cy="9239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i="1" dirty="0">
                <a:latin typeface="Comic Sans MS" pitchFamily="66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635597"/>
              <a:ext cx="615553" cy="715902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Comic Sans MS" pitchFamily="66" charset="0"/>
                </a:rPr>
                <a:t>a_e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505638"/>
              <a:ext cx="615553" cy="9239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913664" y="3929334"/>
              <a:ext cx="1046440" cy="848950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 smtClean="0">
                <a:latin typeface="Arial Black" pitchFamily="34" charset="0"/>
              </a:endParaRPr>
            </a:p>
            <a:p>
              <a:r>
                <a:rPr lang="en-GB" sz="2800" b="1" dirty="0" err="1" smtClean="0">
                  <a:latin typeface="Arial Black" pitchFamily="34" charset="0"/>
                </a:rPr>
                <a:t>tion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52060" y="4042542"/>
              <a:ext cx="615553" cy="749565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u_e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027213" y="4118738"/>
              <a:ext cx="615553" cy="717504"/>
            </a:xfrm>
            <a:prstGeom prst="rect">
              <a:avLst/>
            </a:prstGeom>
            <a:noFill/>
            <a:scene3d>
              <a:camera prst="orthographicFront">
                <a:rot lat="0" lon="0" rev="144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e_e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4606533" y="3595620"/>
              <a:ext cx="615553" cy="706284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o_e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74741" y="3845645"/>
              <a:ext cx="615553" cy="9239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3267504"/>
              <a:ext cx="615553" cy="92398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702333" y="2288804"/>
              <a:ext cx="615553" cy="706284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o_e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258868" y="1916910"/>
              <a:ext cx="615553" cy="618118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i_e</a:t>
              </a:r>
              <a:endParaRPr lang="en-GB" sz="2800" b="1" dirty="0">
                <a:latin typeface="Comic Sans MS" pitchFamily="66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3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19</cp:revision>
  <dcterms:created xsi:type="dcterms:W3CDTF">2019-12-23T17:47:52Z</dcterms:created>
  <dcterms:modified xsi:type="dcterms:W3CDTF">2020-05-05T16:27:13Z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