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51302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2028102"/>
              <a:ext cx="615553" cy="48987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Comic Sans MS" pitchFamily="66" charset="0"/>
                </a:rPr>
                <a:t>ay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082963"/>
              <a:ext cx="615553" cy="57002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i="1" dirty="0" err="1" smtClean="0">
                  <a:latin typeface="Arial Black" pitchFamily="34" charset="0"/>
                </a:rPr>
                <a:t>oo</a:t>
              </a:r>
              <a:endParaRPr lang="en-GB" sz="2800" b="1" i="1" dirty="0">
                <a:latin typeface="Arial Black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708533"/>
              <a:ext cx="615553" cy="570029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qu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266823"/>
              <a:ext cx="615553" cy="57002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ou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785077" y="3868770"/>
              <a:ext cx="1046440" cy="57002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 smtClean="0">
                <a:latin typeface="Arial Black" pitchFamily="34" charset="0"/>
              </a:endParaRPr>
            </a:p>
            <a:p>
              <a:r>
                <a:rPr lang="en-GB" sz="2800" b="1" dirty="0" err="1" smtClean="0">
                  <a:latin typeface="Arial Black" pitchFamily="34" charset="0"/>
                </a:rPr>
                <a:t>ee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37772" y="4288846"/>
              <a:ext cx="615553" cy="371256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ir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641576" y="4317471"/>
              <a:ext cx="615553" cy="662938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ow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5106593" y="4080487"/>
              <a:ext cx="615553" cy="565219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Comic Sans MS" pitchFamily="66" charset="0"/>
                </a:rPr>
                <a:t>air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31879" y="3635405"/>
              <a:ext cx="615553" cy="57002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oo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2968576"/>
              <a:ext cx="615553" cy="690254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igh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702333" y="2369627"/>
              <a:ext cx="615553" cy="544636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oy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258868" y="1981030"/>
              <a:ext cx="615553" cy="489878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or</a:t>
              </a:r>
              <a:endParaRPr lang="en-GB" sz="2800" b="1" dirty="0">
                <a:latin typeface="Arial Black" pitchFamily="34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2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14</cp:revision>
  <dcterms:created xsi:type="dcterms:W3CDTF">2019-12-23T17:47:52Z</dcterms:created>
  <dcterms:modified xsi:type="dcterms:W3CDTF">2020-05-05T16:26:20Z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