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-73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50573FA-66B2-4529-863F-B60DA61607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E852C9B9-C03C-4B2E-9869-C48A8B8CE0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4F6CAE8-6F62-40FE-BFCA-925F3A59A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CCA3D96-6300-4B2D-851E-8E29ABF77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5577607-F6FE-42FF-B441-22EFC7219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967629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246FFEE-43CC-4AC9-84AD-FCB454FEA0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D417CEEB-B824-4EA0-9B9F-9AAF63625A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95A8863-2B98-400C-82D3-C3606E452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2B94575-8E8B-4702-A462-A37990774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3F2BF55-AB15-4239-AC75-AF70BA0B7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432014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78A074E4-758D-44ED-94FC-DF62716D47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454326C2-1CB4-4AAC-8688-F13D0EBE74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CBC1D6A-63DF-4E8F-8A52-063BF7A68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8248BC3-78C2-4577-B4C9-17B418559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F73F59F-BE55-4DFA-A16A-D9F327A38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383788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83D52E2-9AA1-42B1-BF35-B75CDA80D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2DA8BC0-7A81-4BD6-9FA1-67BF2D3057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80AB121-C946-44E0-BBFF-79B106F48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E68433C-2FC9-4865-8D33-2D723176B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E424A07-A83C-48AF-BF00-2AC7D9996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1445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53D964D-7848-4E65-BCB9-7E6512E3C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E80DBA37-BD67-426C-8105-724B098C93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7DF526D-8BCB-476C-8F5F-C4D65DE2F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EAC80D0-4380-4D8C-9793-D3754FD90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6ED767C-B363-497D-BA10-88BB4F9EE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579241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D132A1C-02B6-4106-BBD5-22EC16071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CFD66E0-DADA-4FF1-9408-06C4302F16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A469BD19-43C1-437B-AF3F-BA58E5BB89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327329A0-DE1A-4274-BFED-4DC05014B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47294443-41D4-48B7-80A8-09565BC56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9FE3BB4-DD92-43CF-9752-773492F07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007030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D9D5BF9-064F-4017-A04A-A18653287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2E89CDA-D73E-4CB2-A1CA-2BACC84706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44B42413-1B91-4708-8666-9BF9AE5C14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AF7CE3C6-3844-4A52-8658-0ACC34FCE9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534F19F5-ADAB-4F4B-B3FA-262561514E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05A1E400-76C2-48E7-85D4-DA28F0507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C460B423-E75F-473C-BF82-DE739C99C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FA59A27A-32D3-4EE9-B4B1-E06BBFBF5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295956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14E64C8-0D84-45BF-933C-9D935828E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F68318F8-05DC-4828-AC2F-99A35B2D8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41E79A98-B575-494C-8FAB-162937745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820EC81F-C056-404C-9E3B-F6B6BF8C7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867040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D2078F9C-16AC-4536-9E62-06D93F648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D5327694-73FC-41CA-9BF2-D532471C1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2B74F05A-DD7E-4337-AEDD-BB712F69C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669224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0C35FAA-D3FE-4075-9F7D-8279712699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7016222-11A9-4A0A-89D7-2940E44FEA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7BE1C8EF-A1EC-4FB6-B0C3-2E97133FD1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47083641-7A30-4C36-9FF7-F62DE498E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EC88890B-0D33-4AC9-B577-114F95EF3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4AC1E617-0E8A-4C26-842B-A7B71017F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993646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1E0B319-A8B5-4F2D-BF23-AF6C206D9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0EF9187C-8AEB-4ECA-8603-0E0CC8FD2F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FA7D9FB4-992F-4124-A0D0-93EEF37CDE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7B42264E-0E22-486F-AD21-EC6A6AEB9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78C83219-A6FF-45B9-92E4-D55FC9FCB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BF0F1574-F523-49C7-AB87-FEE893353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144285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9A857A72-BF1E-4F85-8BA5-346D3B8E4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63587E6B-B1C5-4302-BA01-1A12B7DCD7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2D0BD6F-984B-4A19-B6BF-CE61CCF775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24E4DB8-C5E6-4379-9443-431489C98F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7F6F20F-FA45-4452-958B-0625C2D94B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851197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colorful background&#10;&#10;Description automatically generated">
            <a:extLst>
              <a:ext uri="{FF2B5EF4-FFF2-40B4-BE49-F238E27FC236}">
                <a16:creationId xmlns="" xmlns:a16="http://schemas.microsoft.com/office/drawing/2014/main" id="{85E03E18-F732-439E-A40B-40E22928981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51302" y="0"/>
            <a:ext cx="14486021" cy="9643214"/>
          </a:xfrm>
          <a:prstGeom prst="rect">
            <a:avLst/>
          </a:prstGeom>
        </p:spPr>
      </p:pic>
      <p:sp>
        <p:nvSpPr>
          <p:cNvPr id="5" name="Trapezoid 4">
            <a:extLst>
              <a:ext uri="{FF2B5EF4-FFF2-40B4-BE49-F238E27FC236}">
                <a16:creationId xmlns="" xmlns:a16="http://schemas.microsoft.com/office/drawing/2014/main" id="{7662A372-2CC6-4E88-97D2-1AD7D705347C}"/>
              </a:ext>
            </a:extLst>
          </p:cNvPr>
          <p:cNvSpPr/>
          <p:nvPr/>
        </p:nvSpPr>
        <p:spPr>
          <a:xfrm>
            <a:off x="2665482" y="5220889"/>
            <a:ext cx="2405732" cy="1507856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" name="Group 5">
            <a:extLst>
              <a:ext uri="{FF2B5EF4-FFF2-40B4-BE49-F238E27FC236}">
                <a16:creationId xmlns="" xmlns:a16="http://schemas.microsoft.com/office/drawing/2014/main" id="{7FF3369C-B189-4EAC-92CF-6E9B14281645}"/>
              </a:ext>
            </a:extLst>
          </p:cNvPr>
          <p:cNvGrpSpPr/>
          <p:nvPr/>
        </p:nvGrpSpPr>
        <p:grpSpPr>
          <a:xfrm>
            <a:off x="1849800" y="1330144"/>
            <a:ext cx="4114200" cy="4114256"/>
            <a:chOff x="4037819" y="1371872"/>
            <a:chExt cx="4114200" cy="4114256"/>
          </a:xfrm>
        </p:grpSpPr>
        <p:grpSp>
          <p:nvGrpSpPr>
            <p:cNvPr id="7" name="Group 6">
              <a:extLst>
                <a:ext uri="{FF2B5EF4-FFF2-40B4-BE49-F238E27FC236}">
                  <a16:creationId xmlns="" xmlns:a16="http://schemas.microsoft.com/office/drawing/2014/main" id="{AD3F0CC5-0898-4D4A-BF4A-20876F36C747}"/>
                </a:ext>
              </a:extLst>
            </p:cNvPr>
            <p:cNvGrpSpPr/>
            <p:nvPr/>
          </p:nvGrpSpPr>
          <p:grpSpPr>
            <a:xfrm rot="21079783">
              <a:off x="4037819" y="1371872"/>
              <a:ext cx="4114200" cy="4114256"/>
              <a:chOff x="4037819" y="1371872"/>
              <a:chExt cx="4114200" cy="4114256"/>
            </a:xfrm>
          </p:grpSpPr>
          <p:sp>
            <p:nvSpPr>
              <p:cNvPr id="21" name="Freeform: Shape 20">
                <a:extLst>
                  <a:ext uri="{FF2B5EF4-FFF2-40B4-BE49-F238E27FC236}">
                    <a16:creationId xmlns="" xmlns:a16="http://schemas.microsoft.com/office/drawing/2014/main" id="{200FB512-E660-4E3A-AD81-072CACDB0CDD}"/>
                  </a:ext>
                </a:extLst>
              </p:cNvPr>
              <p:cNvSpPr/>
              <p:nvPr/>
            </p:nvSpPr>
            <p:spPr>
              <a:xfrm rot="5400000">
                <a:off x="4562857" y="1881104"/>
                <a:ext cx="2035895" cy="1017431"/>
              </a:xfrm>
              <a:custGeom>
                <a:avLst/>
                <a:gdLst>
                  <a:gd name="connsiteX0" fmla="*/ 0 w 2035895"/>
                  <a:gd name="connsiteY0" fmla="*/ 0 h 1017431"/>
                  <a:gd name="connsiteX1" fmla="*/ 2035895 w 2035895"/>
                  <a:gd name="connsiteY1" fmla="*/ 0 h 1017431"/>
                  <a:gd name="connsiteX2" fmla="*/ 273653 w 2035895"/>
                  <a:gd name="connsiteY2" fmla="*/ 1017431 h 1017431"/>
                  <a:gd name="connsiteX3" fmla="*/ 248044 w 2035895"/>
                  <a:gd name="connsiteY3" fmla="*/ 975279 h 1017431"/>
                  <a:gd name="connsiteX4" fmla="*/ 10349 w 2035895"/>
                  <a:gd name="connsiteY4" fmla="*/ 204957 h 1017431"/>
                  <a:gd name="connsiteX5" fmla="*/ 0 w 2035895"/>
                  <a:gd name="connsiteY5" fmla="*/ 0 h 10174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035895" h="1017431">
                    <a:moveTo>
                      <a:pt x="0" y="0"/>
                    </a:moveTo>
                    <a:lnTo>
                      <a:pt x="2035895" y="0"/>
                    </a:lnTo>
                    <a:lnTo>
                      <a:pt x="273653" y="1017431"/>
                    </a:lnTo>
                    <a:lnTo>
                      <a:pt x="248044" y="975279"/>
                    </a:lnTo>
                    <a:cubicBezTo>
                      <a:pt x="121354" y="742063"/>
                      <a:pt x="38445" y="481612"/>
                      <a:pt x="10349" y="204957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33C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="" xmlns:a16="http://schemas.microsoft.com/office/drawing/2014/main" id="{0325C482-CF66-4CC6-BB17-123C566F5567}"/>
                  </a:ext>
                </a:extLst>
              </p:cNvPr>
              <p:cNvSpPr/>
              <p:nvPr/>
            </p:nvSpPr>
            <p:spPr>
              <a:xfrm rot="5400000">
                <a:off x="5590779" y="1881413"/>
                <a:ext cx="2036975" cy="1017893"/>
              </a:xfrm>
              <a:custGeom>
                <a:avLst/>
                <a:gdLst>
                  <a:gd name="connsiteX0" fmla="*/ 0 w 2036975"/>
                  <a:gd name="connsiteY0" fmla="*/ 1017893 h 1017893"/>
                  <a:gd name="connsiteX1" fmla="*/ 10349 w 2036975"/>
                  <a:gd name="connsiteY1" fmla="*/ 812936 h 1017893"/>
                  <a:gd name="connsiteX2" fmla="*/ 248044 w 2036975"/>
                  <a:gd name="connsiteY2" fmla="*/ 42614 h 1017893"/>
                  <a:gd name="connsiteX3" fmla="*/ 273933 w 2036975"/>
                  <a:gd name="connsiteY3" fmla="*/ 0 h 1017893"/>
                  <a:gd name="connsiteX4" fmla="*/ 2036975 w 2036975"/>
                  <a:gd name="connsiteY4" fmla="*/ 1017893 h 1017893"/>
                  <a:gd name="connsiteX5" fmla="*/ 0 w 2036975"/>
                  <a:gd name="connsiteY5" fmla="*/ 1017893 h 1017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036975" h="1017893">
                    <a:moveTo>
                      <a:pt x="0" y="1017893"/>
                    </a:moveTo>
                    <a:lnTo>
                      <a:pt x="10349" y="812936"/>
                    </a:lnTo>
                    <a:cubicBezTo>
                      <a:pt x="38445" y="536280"/>
                      <a:pt x="121354" y="275829"/>
                      <a:pt x="248044" y="42614"/>
                    </a:cubicBezTo>
                    <a:lnTo>
                      <a:pt x="273933" y="0"/>
                    </a:lnTo>
                    <a:lnTo>
                      <a:pt x="2036975" y="1017893"/>
                    </a:lnTo>
                    <a:lnTo>
                      <a:pt x="0" y="1017893"/>
                    </a:ln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" name="Freeform: Shape 22">
                <a:extLst>
                  <a:ext uri="{FF2B5EF4-FFF2-40B4-BE49-F238E27FC236}">
                    <a16:creationId xmlns="" xmlns:a16="http://schemas.microsoft.com/office/drawing/2014/main" id="{DCCD6714-885B-433B-B4E1-4EEE48209607}"/>
                  </a:ext>
                </a:extLst>
              </p:cNvPr>
              <p:cNvSpPr/>
              <p:nvPr/>
            </p:nvSpPr>
            <p:spPr>
              <a:xfrm rot="5400000">
                <a:off x="6109673" y="1651414"/>
                <a:ext cx="1762832" cy="1762832"/>
              </a:xfrm>
              <a:custGeom>
                <a:avLst/>
                <a:gdLst>
                  <a:gd name="connsiteX0" fmla="*/ 0 w 1762832"/>
                  <a:gd name="connsiteY0" fmla="*/ 745060 h 1762832"/>
                  <a:gd name="connsiteX1" fmla="*/ 71557 w 1762832"/>
                  <a:gd name="connsiteY1" fmla="*/ 627274 h 1762832"/>
                  <a:gd name="connsiteX2" fmla="*/ 627273 w 1762832"/>
                  <a:gd name="connsiteY2" fmla="*/ 71558 h 1762832"/>
                  <a:gd name="connsiteX3" fmla="*/ 745061 w 1762832"/>
                  <a:gd name="connsiteY3" fmla="*/ 0 h 1762832"/>
                  <a:gd name="connsiteX4" fmla="*/ 1762832 w 1762832"/>
                  <a:gd name="connsiteY4" fmla="*/ 1762832 h 1762832"/>
                  <a:gd name="connsiteX5" fmla="*/ 0 w 1762832"/>
                  <a:gd name="connsiteY5" fmla="*/ 745060 h 17628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762832" h="1762832">
                    <a:moveTo>
                      <a:pt x="0" y="745060"/>
                    </a:moveTo>
                    <a:lnTo>
                      <a:pt x="71557" y="627274"/>
                    </a:lnTo>
                    <a:cubicBezTo>
                      <a:pt x="219449" y="408365"/>
                      <a:pt x="408365" y="219449"/>
                      <a:pt x="627273" y="71558"/>
                    </a:cubicBezTo>
                    <a:lnTo>
                      <a:pt x="745061" y="0"/>
                    </a:lnTo>
                    <a:lnTo>
                      <a:pt x="1762832" y="1762832"/>
                    </a:lnTo>
                    <a:lnTo>
                      <a:pt x="0" y="745060"/>
                    </a:lnTo>
                    <a:close/>
                  </a:path>
                </a:pathLst>
              </a:cu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="" xmlns:a16="http://schemas.microsoft.com/office/drawing/2014/main" id="{5F4AF562-44E6-438C-8D7E-7BABF665A808}"/>
                  </a:ext>
                </a:extLst>
              </p:cNvPr>
              <p:cNvSpPr/>
              <p:nvPr/>
            </p:nvSpPr>
            <p:spPr>
              <a:xfrm rot="5400000">
                <a:off x="4317614" y="1651695"/>
                <a:ext cx="1761078" cy="1761077"/>
              </a:xfrm>
              <a:custGeom>
                <a:avLst/>
                <a:gdLst>
                  <a:gd name="connsiteX0" fmla="*/ 0 w 1761078"/>
                  <a:gd name="connsiteY0" fmla="*/ 1016758 h 1761077"/>
                  <a:gd name="connsiteX1" fmla="*/ 1761078 w 1761078"/>
                  <a:gd name="connsiteY1" fmla="*/ 0 h 1761077"/>
                  <a:gd name="connsiteX2" fmla="*/ 744319 w 1761078"/>
                  <a:gd name="connsiteY2" fmla="*/ 1761077 h 1761077"/>
                  <a:gd name="connsiteX3" fmla="*/ 626993 w 1761078"/>
                  <a:gd name="connsiteY3" fmla="*/ 1689800 h 1761077"/>
                  <a:gd name="connsiteX4" fmla="*/ 71277 w 1761078"/>
                  <a:gd name="connsiteY4" fmla="*/ 1134084 h 1761077"/>
                  <a:gd name="connsiteX5" fmla="*/ 0 w 1761078"/>
                  <a:gd name="connsiteY5" fmla="*/ 1016758 h 17610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761078" h="1761077">
                    <a:moveTo>
                      <a:pt x="0" y="1016758"/>
                    </a:moveTo>
                    <a:lnTo>
                      <a:pt x="1761078" y="0"/>
                    </a:lnTo>
                    <a:lnTo>
                      <a:pt x="744319" y="1761077"/>
                    </a:lnTo>
                    <a:lnTo>
                      <a:pt x="626993" y="1689800"/>
                    </a:lnTo>
                    <a:cubicBezTo>
                      <a:pt x="408085" y="1541908"/>
                      <a:pt x="219169" y="1352993"/>
                      <a:pt x="71277" y="1134084"/>
                    </a:cubicBezTo>
                    <a:lnTo>
                      <a:pt x="0" y="1016758"/>
                    </a:lnTo>
                    <a:close/>
                  </a:path>
                </a:pathLst>
              </a:cu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5" name="Freeform: Shape 24">
                <a:extLst>
                  <a:ext uri="{FF2B5EF4-FFF2-40B4-BE49-F238E27FC236}">
                    <a16:creationId xmlns="" xmlns:a16="http://schemas.microsoft.com/office/drawing/2014/main" id="{D2844982-B4EF-4719-8F11-D5AF5278079C}"/>
                  </a:ext>
                </a:extLst>
              </p:cNvPr>
              <p:cNvSpPr/>
              <p:nvPr/>
            </p:nvSpPr>
            <p:spPr>
              <a:xfrm rot="5400000">
                <a:off x="6625337" y="1896379"/>
                <a:ext cx="1017354" cy="2036011"/>
              </a:xfrm>
              <a:custGeom>
                <a:avLst/>
                <a:gdLst>
                  <a:gd name="connsiteX0" fmla="*/ 0 w 1017354"/>
                  <a:gd name="connsiteY0" fmla="*/ 273905 h 2036011"/>
                  <a:gd name="connsiteX1" fmla="*/ 42613 w 1017354"/>
                  <a:gd name="connsiteY1" fmla="*/ 248017 h 2036011"/>
                  <a:gd name="connsiteX2" fmla="*/ 812935 w 1017354"/>
                  <a:gd name="connsiteY2" fmla="*/ 10322 h 2036011"/>
                  <a:gd name="connsiteX3" fmla="*/ 1017354 w 1017354"/>
                  <a:gd name="connsiteY3" fmla="*/ 0 h 2036011"/>
                  <a:gd name="connsiteX4" fmla="*/ 1017354 w 1017354"/>
                  <a:gd name="connsiteY4" fmla="*/ 2036011 h 2036011"/>
                  <a:gd name="connsiteX5" fmla="*/ 0 w 1017354"/>
                  <a:gd name="connsiteY5" fmla="*/ 273905 h 20360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017354" h="2036011">
                    <a:moveTo>
                      <a:pt x="0" y="273905"/>
                    </a:moveTo>
                    <a:lnTo>
                      <a:pt x="42613" y="248017"/>
                    </a:lnTo>
                    <a:cubicBezTo>
                      <a:pt x="275829" y="121326"/>
                      <a:pt x="536280" y="38418"/>
                      <a:pt x="812935" y="10322"/>
                    </a:cubicBezTo>
                    <a:lnTo>
                      <a:pt x="1017354" y="0"/>
                    </a:lnTo>
                    <a:lnTo>
                      <a:pt x="1017354" y="2036011"/>
                    </a:lnTo>
                    <a:lnTo>
                      <a:pt x="0" y="273905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6" name="Freeform: Shape 25">
                <a:extLst>
                  <a:ext uri="{FF2B5EF4-FFF2-40B4-BE49-F238E27FC236}">
                    <a16:creationId xmlns="" xmlns:a16="http://schemas.microsoft.com/office/drawing/2014/main" id="{8D5DCF02-A38A-400B-A537-B60A69F6A673}"/>
                  </a:ext>
                </a:extLst>
              </p:cNvPr>
              <p:cNvSpPr/>
              <p:nvPr/>
            </p:nvSpPr>
            <p:spPr>
              <a:xfrm rot="5400000">
                <a:off x="4546839" y="1897149"/>
                <a:ext cx="1016892" cy="2034932"/>
              </a:xfrm>
              <a:custGeom>
                <a:avLst/>
                <a:gdLst>
                  <a:gd name="connsiteX0" fmla="*/ 0 w 1016892"/>
                  <a:gd name="connsiteY0" fmla="*/ 1761307 h 2034932"/>
                  <a:gd name="connsiteX1" fmla="*/ 1016892 w 1016892"/>
                  <a:gd name="connsiteY1" fmla="*/ 0 h 2034932"/>
                  <a:gd name="connsiteX2" fmla="*/ 1016892 w 1016892"/>
                  <a:gd name="connsiteY2" fmla="*/ 2034932 h 2034932"/>
                  <a:gd name="connsiteX3" fmla="*/ 812473 w 1016892"/>
                  <a:gd name="connsiteY3" fmla="*/ 2024610 h 2034932"/>
                  <a:gd name="connsiteX4" fmla="*/ 42151 w 1016892"/>
                  <a:gd name="connsiteY4" fmla="*/ 1786915 h 2034932"/>
                  <a:gd name="connsiteX5" fmla="*/ 0 w 1016892"/>
                  <a:gd name="connsiteY5" fmla="*/ 1761307 h 20349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016892" h="2034932">
                    <a:moveTo>
                      <a:pt x="0" y="1761307"/>
                    </a:moveTo>
                    <a:lnTo>
                      <a:pt x="1016892" y="0"/>
                    </a:lnTo>
                    <a:lnTo>
                      <a:pt x="1016892" y="2034932"/>
                    </a:lnTo>
                    <a:lnTo>
                      <a:pt x="812473" y="2024610"/>
                    </a:lnTo>
                    <a:cubicBezTo>
                      <a:pt x="535818" y="1996514"/>
                      <a:pt x="275367" y="1913605"/>
                      <a:pt x="42151" y="1786915"/>
                    </a:cubicBezTo>
                    <a:lnTo>
                      <a:pt x="0" y="1761307"/>
                    </a:ln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7" name="Freeform: Shape 26">
                <a:extLst>
                  <a:ext uri="{FF2B5EF4-FFF2-40B4-BE49-F238E27FC236}">
                    <a16:creationId xmlns="" xmlns:a16="http://schemas.microsoft.com/office/drawing/2014/main" id="{854E7F4B-F975-4D8B-83B4-A8B64A0560B0}"/>
                  </a:ext>
                </a:extLst>
              </p:cNvPr>
              <p:cNvSpPr/>
              <p:nvPr/>
            </p:nvSpPr>
            <p:spPr>
              <a:xfrm rot="5400000">
                <a:off x="4547150" y="2925611"/>
                <a:ext cx="1017351" cy="2036011"/>
              </a:xfrm>
              <a:custGeom>
                <a:avLst/>
                <a:gdLst>
                  <a:gd name="connsiteX0" fmla="*/ 0 w 1017351"/>
                  <a:gd name="connsiteY0" fmla="*/ 2036011 h 2036011"/>
                  <a:gd name="connsiteX1" fmla="*/ 0 w 1017351"/>
                  <a:gd name="connsiteY1" fmla="*/ 0 h 2036011"/>
                  <a:gd name="connsiteX2" fmla="*/ 1017351 w 1017351"/>
                  <a:gd name="connsiteY2" fmla="*/ 1762105 h 2036011"/>
                  <a:gd name="connsiteX3" fmla="*/ 974737 w 1017351"/>
                  <a:gd name="connsiteY3" fmla="*/ 1787994 h 2036011"/>
                  <a:gd name="connsiteX4" fmla="*/ 204416 w 1017351"/>
                  <a:gd name="connsiteY4" fmla="*/ 2025689 h 2036011"/>
                  <a:gd name="connsiteX5" fmla="*/ 0 w 1017351"/>
                  <a:gd name="connsiteY5" fmla="*/ 2036011 h 20360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017351" h="2036011">
                    <a:moveTo>
                      <a:pt x="0" y="2036011"/>
                    </a:moveTo>
                    <a:lnTo>
                      <a:pt x="0" y="0"/>
                    </a:lnTo>
                    <a:lnTo>
                      <a:pt x="1017351" y="1762105"/>
                    </a:lnTo>
                    <a:lnTo>
                      <a:pt x="974737" y="1787994"/>
                    </a:lnTo>
                    <a:cubicBezTo>
                      <a:pt x="741522" y="1914684"/>
                      <a:pt x="481071" y="1997593"/>
                      <a:pt x="204416" y="2025689"/>
                    </a:cubicBezTo>
                    <a:lnTo>
                      <a:pt x="0" y="2036011"/>
                    </a:lnTo>
                    <a:close/>
                  </a:path>
                </a:pathLst>
              </a:cu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8" name="Freeform: Shape 27">
                <a:extLst>
                  <a:ext uri="{FF2B5EF4-FFF2-40B4-BE49-F238E27FC236}">
                    <a16:creationId xmlns="" xmlns:a16="http://schemas.microsoft.com/office/drawing/2014/main" id="{B3B7AD5E-B32C-495D-B1EC-70BE8A22ED26}"/>
                  </a:ext>
                </a:extLst>
              </p:cNvPr>
              <p:cNvSpPr/>
              <p:nvPr/>
            </p:nvSpPr>
            <p:spPr>
              <a:xfrm rot="5400000">
                <a:off x="6626109" y="2925921"/>
                <a:ext cx="1016890" cy="2034931"/>
              </a:xfrm>
              <a:custGeom>
                <a:avLst/>
                <a:gdLst>
                  <a:gd name="connsiteX0" fmla="*/ 0 w 1016890"/>
                  <a:gd name="connsiteY0" fmla="*/ 2034931 h 2034931"/>
                  <a:gd name="connsiteX1" fmla="*/ 0 w 1016890"/>
                  <a:gd name="connsiteY1" fmla="*/ 0 h 2034931"/>
                  <a:gd name="connsiteX2" fmla="*/ 204416 w 1016890"/>
                  <a:gd name="connsiteY2" fmla="*/ 10322 h 2034931"/>
                  <a:gd name="connsiteX3" fmla="*/ 974738 w 1016890"/>
                  <a:gd name="connsiteY3" fmla="*/ 248017 h 2034931"/>
                  <a:gd name="connsiteX4" fmla="*/ 1016890 w 1016890"/>
                  <a:gd name="connsiteY4" fmla="*/ 273625 h 2034931"/>
                  <a:gd name="connsiteX5" fmla="*/ 0 w 1016890"/>
                  <a:gd name="connsiteY5" fmla="*/ 2034931 h 20349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016890" h="2034931">
                    <a:moveTo>
                      <a:pt x="0" y="2034931"/>
                    </a:moveTo>
                    <a:lnTo>
                      <a:pt x="0" y="0"/>
                    </a:lnTo>
                    <a:lnTo>
                      <a:pt x="204416" y="10322"/>
                    </a:lnTo>
                    <a:cubicBezTo>
                      <a:pt x="481071" y="38418"/>
                      <a:pt x="741522" y="121326"/>
                      <a:pt x="974738" y="248017"/>
                    </a:cubicBezTo>
                    <a:lnTo>
                      <a:pt x="1016890" y="273625"/>
                    </a:lnTo>
                    <a:lnTo>
                      <a:pt x="0" y="2034931"/>
                    </a:lnTo>
                    <a:close/>
                  </a:path>
                </a:pathLst>
              </a:custGeom>
              <a:solidFill>
                <a:srgbClr val="59F3E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="" xmlns:a16="http://schemas.microsoft.com/office/drawing/2014/main" id="{CED13425-E709-48DB-8F25-44BF3F4CD259}"/>
                  </a:ext>
                </a:extLst>
              </p:cNvPr>
              <p:cNvSpPr/>
              <p:nvPr/>
            </p:nvSpPr>
            <p:spPr>
              <a:xfrm rot="5400000">
                <a:off x="4317335" y="3443753"/>
                <a:ext cx="1762831" cy="1762832"/>
              </a:xfrm>
              <a:custGeom>
                <a:avLst/>
                <a:gdLst>
                  <a:gd name="connsiteX0" fmla="*/ 0 w 1762831"/>
                  <a:gd name="connsiteY0" fmla="*/ 0 h 1762832"/>
                  <a:gd name="connsiteX1" fmla="*/ 1762831 w 1762831"/>
                  <a:gd name="connsiteY1" fmla="*/ 1017771 h 1762832"/>
                  <a:gd name="connsiteX2" fmla="*/ 1691273 w 1762831"/>
                  <a:gd name="connsiteY2" fmla="*/ 1135559 h 1762832"/>
                  <a:gd name="connsiteX3" fmla="*/ 1135557 w 1762831"/>
                  <a:gd name="connsiteY3" fmla="*/ 1691275 h 1762832"/>
                  <a:gd name="connsiteX4" fmla="*/ 1017771 w 1762831"/>
                  <a:gd name="connsiteY4" fmla="*/ 1762832 h 1762832"/>
                  <a:gd name="connsiteX5" fmla="*/ 0 w 1762831"/>
                  <a:gd name="connsiteY5" fmla="*/ 0 h 17628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762831" h="1762832">
                    <a:moveTo>
                      <a:pt x="0" y="0"/>
                    </a:moveTo>
                    <a:lnTo>
                      <a:pt x="1762831" y="1017771"/>
                    </a:lnTo>
                    <a:lnTo>
                      <a:pt x="1691273" y="1135559"/>
                    </a:lnTo>
                    <a:cubicBezTo>
                      <a:pt x="1543382" y="1354468"/>
                      <a:pt x="1354466" y="1543383"/>
                      <a:pt x="1135557" y="1691275"/>
                    </a:cubicBezTo>
                    <a:lnTo>
                      <a:pt x="1017771" y="176283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4D7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0" name="Freeform: Shape 29">
                <a:extLst>
                  <a:ext uri="{FF2B5EF4-FFF2-40B4-BE49-F238E27FC236}">
                    <a16:creationId xmlns="" xmlns:a16="http://schemas.microsoft.com/office/drawing/2014/main" id="{6E3F2CD6-DC31-4DD8-91D5-646083B7E844}"/>
                  </a:ext>
                </a:extLst>
              </p:cNvPr>
              <p:cNvSpPr/>
              <p:nvPr/>
            </p:nvSpPr>
            <p:spPr>
              <a:xfrm rot="5400000">
                <a:off x="6111148" y="3445229"/>
                <a:ext cx="1761076" cy="1761076"/>
              </a:xfrm>
              <a:custGeom>
                <a:avLst/>
                <a:gdLst>
                  <a:gd name="connsiteX0" fmla="*/ 0 w 1761076"/>
                  <a:gd name="connsiteY0" fmla="*/ 1761076 h 1761076"/>
                  <a:gd name="connsiteX1" fmla="*/ 1016758 w 1761076"/>
                  <a:gd name="connsiteY1" fmla="*/ 0 h 1761076"/>
                  <a:gd name="connsiteX2" fmla="*/ 1134083 w 1761076"/>
                  <a:gd name="connsiteY2" fmla="*/ 71277 h 1761076"/>
                  <a:gd name="connsiteX3" fmla="*/ 1689798 w 1761076"/>
                  <a:gd name="connsiteY3" fmla="*/ 626993 h 1761076"/>
                  <a:gd name="connsiteX4" fmla="*/ 1761076 w 1761076"/>
                  <a:gd name="connsiteY4" fmla="*/ 744318 h 1761076"/>
                  <a:gd name="connsiteX5" fmla="*/ 0 w 1761076"/>
                  <a:gd name="connsiteY5" fmla="*/ 1761076 h 17610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761076" h="1761076">
                    <a:moveTo>
                      <a:pt x="0" y="1761076"/>
                    </a:moveTo>
                    <a:lnTo>
                      <a:pt x="1016758" y="0"/>
                    </a:lnTo>
                    <a:lnTo>
                      <a:pt x="1134083" y="71277"/>
                    </a:lnTo>
                    <a:cubicBezTo>
                      <a:pt x="1352992" y="219168"/>
                      <a:pt x="1541907" y="408084"/>
                      <a:pt x="1689798" y="626993"/>
                    </a:cubicBezTo>
                    <a:lnTo>
                      <a:pt x="1761076" y="744318"/>
                    </a:lnTo>
                    <a:lnTo>
                      <a:pt x="0" y="1761076"/>
                    </a:lnTo>
                    <a:close/>
                  </a:path>
                </a:pathLst>
              </a:cu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1" name="Freeform: Shape 30">
                <a:extLst>
                  <a:ext uri="{FF2B5EF4-FFF2-40B4-BE49-F238E27FC236}">
                    <a16:creationId xmlns="" xmlns:a16="http://schemas.microsoft.com/office/drawing/2014/main" id="{32903E0A-0F5F-4BDF-BA3C-3398FFB1D758}"/>
                  </a:ext>
                </a:extLst>
              </p:cNvPr>
              <p:cNvSpPr/>
              <p:nvPr/>
            </p:nvSpPr>
            <p:spPr>
              <a:xfrm rot="5400000">
                <a:off x="4562088" y="3958696"/>
                <a:ext cx="2036972" cy="1017891"/>
              </a:xfrm>
              <a:custGeom>
                <a:avLst/>
                <a:gdLst>
                  <a:gd name="connsiteX0" fmla="*/ 0 w 2036972"/>
                  <a:gd name="connsiteY0" fmla="*/ 0 h 1017891"/>
                  <a:gd name="connsiteX1" fmla="*/ 2036972 w 2036972"/>
                  <a:gd name="connsiteY1" fmla="*/ 0 h 1017891"/>
                  <a:gd name="connsiteX2" fmla="*/ 2026622 w 2036972"/>
                  <a:gd name="connsiteY2" fmla="*/ 204957 h 1017891"/>
                  <a:gd name="connsiteX3" fmla="*/ 1788927 w 2036972"/>
                  <a:gd name="connsiteY3" fmla="*/ 975279 h 1017891"/>
                  <a:gd name="connsiteX4" fmla="*/ 1763039 w 2036972"/>
                  <a:gd name="connsiteY4" fmla="*/ 1017891 h 1017891"/>
                  <a:gd name="connsiteX5" fmla="*/ 0 w 2036972"/>
                  <a:gd name="connsiteY5" fmla="*/ 0 h 10178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036972" h="1017891">
                    <a:moveTo>
                      <a:pt x="0" y="0"/>
                    </a:moveTo>
                    <a:lnTo>
                      <a:pt x="2036972" y="0"/>
                    </a:lnTo>
                    <a:lnTo>
                      <a:pt x="2026622" y="204957"/>
                    </a:lnTo>
                    <a:cubicBezTo>
                      <a:pt x="1998526" y="481612"/>
                      <a:pt x="1915618" y="742063"/>
                      <a:pt x="1788927" y="975279"/>
                    </a:cubicBezTo>
                    <a:lnTo>
                      <a:pt x="1763039" y="101789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064E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2" name="Freeform: Shape 31">
                <a:extLst>
                  <a:ext uri="{FF2B5EF4-FFF2-40B4-BE49-F238E27FC236}">
                    <a16:creationId xmlns="" xmlns:a16="http://schemas.microsoft.com/office/drawing/2014/main" id="{9E8FE7EB-1BA9-4138-860A-C97F83879BA7}"/>
                  </a:ext>
                </a:extLst>
              </p:cNvPr>
              <p:cNvSpPr/>
              <p:nvPr/>
            </p:nvSpPr>
            <p:spPr>
              <a:xfrm rot="5400000">
                <a:off x="5591088" y="3959465"/>
                <a:ext cx="2035894" cy="1017431"/>
              </a:xfrm>
              <a:custGeom>
                <a:avLst/>
                <a:gdLst>
                  <a:gd name="connsiteX0" fmla="*/ 0 w 2035894"/>
                  <a:gd name="connsiteY0" fmla="*/ 1017431 h 1017431"/>
                  <a:gd name="connsiteX1" fmla="*/ 1762242 w 2035894"/>
                  <a:gd name="connsiteY1" fmla="*/ 0 h 1017431"/>
                  <a:gd name="connsiteX2" fmla="*/ 1787849 w 2035894"/>
                  <a:gd name="connsiteY2" fmla="*/ 42152 h 1017431"/>
                  <a:gd name="connsiteX3" fmla="*/ 2025544 w 2035894"/>
                  <a:gd name="connsiteY3" fmla="*/ 812474 h 1017431"/>
                  <a:gd name="connsiteX4" fmla="*/ 2035894 w 2035894"/>
                  <a:gd name="connsiteY4" fmla="*/ 1017431 h 1017431"/>
                  <a:gd name="connsiteX5" fmla="*/ 0 w 2035894"/>
                  <a:gd name="connsiteY5" fmla="*/ 1017431 h 10174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035894" h="1017431">
                    <a:moveTo>
                      <a:pt x="0" y="1017431"/>
                    </a:moveTo>
                    <a:lnTo>
                      <a:pt x="1762242" y="0"/>
                    </a:lnTo>
                    <a:lnTo>
                      <a:pt x="1787849" y="42152"/>
                    </a:lnTo>
                    <a:cubicBezTo>
                      <a:pt x="1914540" y="275367"/>
                      <a:pt x="1997448" y="535818"/>
                      <a:pt x="2025544" y="812474"/>
                    </a:cubicBezTo>
                    <a:lnTo>
                      <a:pt x="2035894" y="1017431"/>
                    </a:lnTo>
                    <a:lnTo>
                      <a:pt x="0" y="1017431"/>
                    </a:lnTo>
                    <a:close/>
                  </a:path>
                </a:pathLst>
              </a:cu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8" name="Oval 7">
              <a:extLst>
                <a:ext uri="{FF2B5EF4-FFF2-40B4-BE49-F238E27FC236}">
                  <a16:creationId xmlns="" xmlns:a16="http://schemas.microsoft.com/office/drawing/2014/main" id="{3F167D50-1603-40A4-B0F6-A05213D060EC}"/>
                </a:ext>
              </a:extLst>
            </p:cNvPr>
            <p:cNvSpPr/>
            <p:nvPr/>
          </p:nvSpPr>
          <p:spPr>
            <a:xfrm>
              <a:off x="5801441" y="3117600"/>
              <a:ext cx="622800" cy="622800"/>
            </a:xfrm>
            <a:prstGeom prst="ellipse">
              <a:avLst/>
            </a:prstGeom>
            <a:gradFill flip="none" rotWithShape="1">
              <a:gsLst>
                <a:gs pos="0">
                  <a:schemeClr val="accent4">
                    <a:lumMod val="40000"/>
                    <a:lumOff val="60000"/>
                  </a:schemeClr>
                </a:gs>
                <a:gs pos="46000">
                  <a:schemeClr val="accent4">
                    <a:lumMod val="95000"/>
                    <a:lumOff val="5000"/>
                  </a:schemeClr>
                </a:gs>
                <a:gs pos="100000">
                  <a:schemeClr val="accent4">
                    <a:lumMod val="60000"/>
                  </a:schemeClr>
                </a:gs>
              </a:gsLst>
              <a:path path="circle">
                <a:fillToRect l="50000" t="130000" r="50000" b="-30000"/>
              </a:path>
              <a:tileRect/>
            </a:gradFill>
            <a:ln>
              <a:noFill/>
            </a:ln>
            <a:scene3d>
              <a:camera prst="orthographicFront"/>
              <a:lightRig rig="threePt" dir="t"/>
            </a:scene3d>
            <a:sp3d>
              <a:bevelT w="31115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TextBox 8">
              <a:extLst>
                <a:ext uri="{FF2B5EF4-FFF2-40B4-BE49-F238E27FC236}">
                  <a16:creationId xmlns="" xmlns:a16="http://schemas.microsoft.com/office/drawing/2014/main" id="{97F42BF6-6AAF-43A1-BB4B-AF516BC595AD}"/>
                </a:ext>
              </a:extLst>
            </p:cNvPr>
            <p:cNvSpPr txBox="1"/>
            <p:nvPr/>
          </p:nvSpPr>
          <p:spPr>
            <a:xfrm rot="194702">
              <a:off x="5931451" y="2107452"/>
              <a:ext cx="615553" cy="331181"/>
            </a:xfrm>
            <a:prstGeom prst="rect">
              <a:avLst/>
            </a:prstGeom>
            <a:noFill/>
            <a:scene3d>
              <a:camera prst="orthographicFront">
                <a:rot lat="0" lon="0" rev="168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pPr algn="ctr"/>
              <a:r>
                <a:rPr lang="en-GB" sz="2800" b="1" dirty="0" smtClean="0">
                  <a:latin typeface="Arial Black" pitchFamily="34" charset="0"/>
                </a:rPr>
                <a:t>u</a:t>
              </a:r>
              <a:endParaRPr lang="en-GB" sz="2800" b="1" dirty="0">
                <a:latin typeface="Arial Black" pitchFamily="34" charset="0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="" xmlns:a16="http://schemas.microsoft.com/office/drawing/2014/main" id="{0856B70B-5B87-4A5C-AACA-7C3FFCA4BD2F}"/>
                </a:ext>
              </a:extLst>
            </p:cNvPr>
            <p:cNvSpPr txBox="1"/>
            <p:nvPr/>
          </p:nvSpPr>
          <p:spPr>
            <a:xfrm rot="2382753">
              <a:off x="6582304" y="2330975"/>
              <a:ext cx="615553" cy="331181"/>
            </a:xfrm>
            <a:prstGeom prst="rect">
              <a:avLst/>
            </a:prstGeom>
            <a:noFill/>
            <a:scene3d>
              <a:camera prst="orthographicFront">
                <a:rot lat="0" lon="0" rev="168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r>
                <a:rPr lang="en-GB" sz="2800" b="1" dirty="0" smtClean="0">
                  <a:latin typeface="Arial Black" pitchFamily="34" charset="0"/>
                </a:rPr>
                <a:t>e</a:t>
              </a:r>
              <a:endParaRPr lang="en-GB" sz="2800" b="1" dirty="0">
                <a:latin typeface="Arial Black" pitchFamily="34" charset="0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="" xmlns:a16="http://schemas.microsoft.com/office/drawing/2014/main" id="{D11F6395-083E-40F3-9164-12E935D32D2B}"/>
                </a:ext>
              </a:extLst>
            </p:cNvPr>
            <p:cNvSpPr txBox="1"/>
            <p:nvPr/>
          </p:nvSpPr>
          <p:spPr>
            <a:xfrm rot="3980866">
              <a:off x="6850195" y="2827957"/>
              <a:ext cx="615553" cy="331181"/>
            </a:xfrm>
            <a:prstGeom prst="rect">
              <a:avLst/>
            </a:prstGeom>
            <a:noFill/>
            <a:scene3d>
              <a:camera prst="orthographicFront">
                <a:rot lat="0" lon="0" rev="168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pPr algn="ctr"/>
              <a:r>
                <a:rPr lang="en-GB" sz="2800" b="1" dirty="0" smtClean="0">
                  <a:latin typeface="Arial Black" pitchFamily="34" charset="0"/>
                </a:rPr>
                <a:t>k</a:t>
              </a:r>
              <a:endParaRPr lang="en-GB" sz="2800" b="1" dirty="0">
                <a:latin typeface="Arial Black" pitchFamily="34" charset="0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="" xmlns:a16="http://schemas.microsoft.com/office/drawing/2014/main" id="{BBE004C8-6E7F-4135-B584-C943299355D7}"/>
                </a:ext>
              </a:extLst>
            </p:cNvPr>
            <p:cNvSpPr txBox="1"/>
            <p:nvPr/>
          </p:nvSpPr>
          <p:spPr>
            <a:xfrm rot="5680897">
              <a:off x="7017195" y="3445557"/>
              <a:ext cx="615553" cy="212559"/>
            </a:xfrm>
            <a:prstGeom prst="rect">
              <a:avLst/>
            </a:prstGeom>
            <a:noFill/>
            <a:scene3d>
              <a:camera prst="orthographicFront">
                <a:rot lat="0" lon="0" rev="171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r>
                <a:rPr lang="en-GB" sz="2800" b="1" dirty="0" smtClean="0">
                  <a:latin typeface="Arial Black" pitchFamily="34" charset="0"/>
                </a:rPr>
                <a:t>j</a:t>
              </a:r>
              <a:endParaRPr lang="en-GB" sz="2800" b="1" dirty="0">
                <a:latin typeface="Arial Black" pitchFamily="34" charset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="" xmlns:a16="http://schemas.microsoft.com/office/drawing/2014/main" id="{6F8755FC-809B-43A2-8547-87BCF269AEAA}"/>
                </a:ext>
              </a:extLst>
            </p:cNvPr>
            <p:cNvSpPr txBox="1"/>
            <p:nvPr/>
          </p:nvSpPr>
          <p:spPr>
            <a:xfrm rot="7869537">
              <a:off x="6786206" y="4080749"/>
              <a:ext cx="615553" cy="231795"/>
            </a:xfrm>
            <a:prstGeom prst="rect">
              <a:avLst/>
            </a:prstGeom>
            <a:noFill/>
            <a:scene3d>
              <a:camera prst="orthographicFront">
                <a:rot lat="0" lon="0" rev="171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r>
                <a:rPr lang="en-GB" sz="2800" b="1" dirty="0" smtClean="0">
                  <a:latin typeface="Arial Black" pitchFamily="34" charset="0"/>
                </a:rPr>
                <a:t>f</a:t>
              </a:r>
              <a:endParaRPr lang="en-GB" sz="2800" b="1" dirty="0">
                <a:latin typeface="Arial Black" pitchFamily="34" charset="0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="" xmlns:a16="http://schemas.microsoft.com/office/drawing/2014/main" id="{B144B1ED-EC0F-4DC2-81D7-1E1EA33CC4F5}"/>
                </a:ext>
              </a:extLst>
            </p:cNvPr>
            <p:cNvSpPr txBox="1"/>
            <p:nvPr/>
          </p:nvSpPr>
          <p:spPr>
            <a:xfrm rot="9537420">
              <a:off x="6237772" y="4348958"/>
              <a:ext cx="615553" cy="251031"/>
            </a:xfrm>
            <a:prstGeom prst="rect">
              <a:avLst/>
            </a:prstGeom>
            <a:noFill/>
            <a:scene3d>
              <a:camera prst="orthographicFront">
                <a:rot lat="0" lon="0" rev="168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pPr algn="ctr"/>
              <a:r>
                <a:rPr lang="en-GB" sz="2800" b="1" dirty="0" err="1" smtClean="0">
                  <a:latin typeface="Arial Black" pitchFamily="34" charset="0"/>
                </a:rPr>
                <a:t>r</a:t>
              </a:r>
              <a:endParaRPr lang="en-GB" sz="2800" b="1" dirty="0">
                <a:latin typeface="Arial Black" pitchFamily="34" charset="0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="" xmlns:a16="http://schemas.microsoft.com/office/drawing/2014/main" id="{0B051BCE-2224-402F-945C-596B24045F91}"/>
                </a:ext>
              </a:extLst>
            </p:cNvPr>
            <p:cNvSpPr txBox="1"/>
            <p:nvPr/>
          </p:nvSpPr>
          <p:spPr>
            <a:xfrm rot="11105424">
              <a:off x="5641576" y="4492967"/>
              <a:ext cx="615553" cy="311945"/>
            </a:xfrm>
            <a:prstGeom prst="rect">
              <a:avLst/>
            </a:prstGeom>
            <a:noFill/>
            <a:scene3d>
              <a:camera prst="orthographicFront">
                <a:rot lat="0" lon="0" rev="165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r>
                <a:rPr lang="en-GB" sz="2800" b="1" dirty="0" smtClean="0">
                  <a:latin typeface="Arial Black" pitchFamily="34" charset="0"/>
                </a:rPr>
                <a:t>y</a:t>
              </a:r>
              <a:endParaRPr lang="en-GB" sz="2800" b="1" dirty="0">
                <a:latin typeface="Arial Black" pitchFamily="34" charset="0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="" xmlns:a16="http://schemas.microsoft.com/office/drawing/2014/main" id="{323F6442-B9E1-43C9-999F-2E7E6B405154}"/>
                </a:ext>
              </a:extLst>
            </p:cNvPr>
            <p:cNvSpPr txBox="1"/>
            <p:nvPr/>
          </p:nvSpPr>
          <p:spPr>
            <a:xfrm rot="13205508">
              <a:off x="5106593" y="4207123"/>
              <a:ext cx="615553" cy="311945"/>
            </a:xfrm>
            <a:prstGeom prst="rect">
              <a:avLst/>
            </a:prstGeom>
            <a:noFill/>
            <a:scene3d>
              <a:camera prst="orthographicFront">
                <a:rot lat="0" lon="0" rev="165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r>
                <a:rPr lang="en-GB" sz="2800" b="1" dirty="0" smtClean="0">
                  <a:latin typeface="Arial Black" pitchFamily="34" charset="0"/>
                </a:rPr>
                <a:t>v</a:t>
              </a:r>
              <a:endParaRPr lang="en-GB" sz="2800" b="1" dirty="0">
                <a:latin typeface="Arial Black" pitchFamily="34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="" xmlns:a16="http://schemas.microsoft.com/office/drawing/2014/main" id="{FDB234C0-C7C1-406A-991B-A8B185F76BDC}"/>
                </a:ext>
              </a:extLst>
            </p:cNvPr>
            <p:cNvSpPr txBox="1"/>
            <p:nvPr/>
          </p:nvSpPr>
          <p:spPr>
            <a:xfrm rot="14656488">
              <a:off x="4731879" y="3814139"/>
              <a:ext cx="615553" cy="212559"/>
            </a:xfrm>
            <a:prstGeom prst="rect">
              <a:avLst/>
            </a:prstGeom>
            <a:noFill/>
            <a:scene3d>
              <a:camera prst="orthographicFront">
                <a:rot lat="0" lon="0" rev="168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r>
                <a:rPr lang="en-GB" sz="2800" b="1" dirty="0" smtClean="0">
                  <a:latin typeface="Arial Black" pitchFamily="34" charset="0"/>
                </a:rPr>
                <a:t>l</a:t>
              </a:r>
              <a:endParaRPr lang="en-GB" sz="2800" b="1" dirty="0">
                <a:latin typeface="Arial Black" pitchFamily="34" charset="0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="" xmlns:a16="http://schemas.microsoft.com/office/drawing/2014/main" id="{CD853DD7-45EA-484A-935E-C72073271E4F}"/>
                </a:ext>
              </a:extLst>
            </p:cNvPr>
            <p:cNvSpPr txBox="1"/>
            <p:nvPr/>
          </p:nvSpPr>
          <p:spPr>
            <a:xfrm rot="16200000">
              <a:off x="4579287" y="3148111"/>
              <a:ext cx="615553" cy="331181"/>
            </a:xfrm>
            <a:prstGeom prst="rect">
              <a:avLst/>
            </a:prstGeom>
            <a:noFill/>
            <a:scene3d>
              <a:camera prst="orthographicFront">
                <a:rot lat="0" lon="0" rev="159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r>
                <a:rPr lang="en-GB" sz="2800" b="1" dirty="0" smtClean="0">
                  <a:latin typeface="Arial Black" pitchFamily="34" charset="0"/>
                </a:rPr>
                <a:t>b</a:t>
              </a:r>
              <a:endParaRPr lang="en-GB" sz="2800" b="1" dirty="0">
                <a:latin typeface="Arial Black" pitchFamily="34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="" xmlns:a16="http://schemas.microsoft.com/office/drawing/2014/main" id="{DBE6BDBD-1D91-4729-B818-46A796642C18}"/>
                </a:ext>
              </a:extLst>
            </p:cNvPr>
            <p:cNvSpPr txBox="1"/>
            <p:nvPr/>
          </p:nvSpPr>
          <p:spPr>
            <a:xfrm rot="18277666">
              <a:off x="4830921" y="2576367"/>
              <a:ext cx="615553" cy="331181"/>
            </a:xfrm>
            <a:prstGeom prst="rect">
              <a:avLst/>
            </a:prstGeom>
            <a:noFill/>
            <a:scene3d>
              <a:camera prst="orthographicFront">
                <a:rot lat="0" lon="0" rev="165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r>
                <a:rPr lang="en-GB" sz="2800" b="1" dirty="0" smtClean="0">
                  <a:latin typeface="Arial Black" pitchFamily="34" charset="0"/>
                </a:rPr>
                <a:t>h</a:t>
              </a:r>
              <a:endParaRPr lang="en-GB" sz="2800" b="1" dirty="0">
                <a:latin typeface="Arial Black" pitchFamily="34" charset="0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="" xmlns:a16="http://schemas.microsoft.com/office/drawing/2014/main" id="{8924288C-D7B1-48BF-B9A9-870DB55DDB3A}"/>
                </a:ext>
              </a:extLst>
            </p:cNvPr>
            <p:cNvSpPr txBox="1"/>
            <p:nvPr/>
          </p:nvSpPr>
          <p:spPr>
            <a:xfrm rot="20178999">
              <a:off x="5330304" y="2039261"/>
              <a:ext cx="615553" cy="430567"/>
            </a:xfrm>
            <a:prstGeom prst="rect">
              <a:avLst/>
            </a:prstGeom>
            <a:noFill/>
            <a:scene3d>
              <a:camera prst="orthographicFront">
                <a:rot lat="0" lon="0" rev="165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r>
                <a:rPr lang="en-GB" sz="2800" b="1" dirty="0" smtClean="0">
                  <a:latin typeface="Arial Black" pitchFamily="34" charset="0"/>
                </a:rPr>
                <a:t>w</a:t>
              </a:r>
              <a:endParaRPr lang="en-GB" sz="2800" b="1" dirty="0">
                <a:latin typeface="Arial Black" pitchFamily="34" charset="0"/>
              </a:endParaRPr>
            </a:p>
          </p:txBody>
        </p:sp>
      </p:grpSp>
      <p:sp>
        <p:nvSpPr>
          <p:cNvPr id="33" name="Circle: Hollow 32">
            <a:extLst>
              <a:ext uri="{FF2B5EF4-FFF2-40B4-BE49-F238E27FC236}">
                <a16:creationId xmlns="" xmlns:a16="http://schemas.microsoft.com/office/drawing/2014/main" id="{4AA1222F-A75C-4FA6-9ED4-59ADECE6623A}"/>
              </a:ext>
            </a:extLst>
          </p:cNvPr>
          <p:cNvSpPr/>
          <p:nvPr/>
        </p:nvSpPr>
        <p:spPr>
          <a:xfrm>
            <a:off x="1758781" y="1263472"/>
            <a:ext cx="4298400" cy="4298400"/>
          </a:xfrm>
          <a:prstGeom prst="donut">
            <a:avLst>
              <a:gd name="adj" fmla="val 6796"/>
            </a:avLst>
          </a:prstGeom>
          <a:gradFill>
            <a:gsLst>
              <a:gs pos="0">
                <a:schemeClr val="accent4">
                  <a:lumMod val="40000"/>
                  <a:lumOff val="60000"/>
                </a:schemeClr>
              </a:gs>
              <a:gs pos="46000">
                <a:schemeClr val="accent4">
                  <a:lumMod val="95000"/>
                  <a:lumOff val="5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4" name="Arrow: Pentagon 33">
            <a:extLst>
              <a:ext uri="{FF2B5EF4-FFF2-40B4-BE49-F238E27FC236}">
                <a16:creationId xmlns="" xmlns:a16="http://schemas.microsoft.com/office/drawing/2014/main" id="{EE79048D-C728-496F-89BB-FD96704D4158}"/>
              </a:ext>
            </a:extLst>
          </p:cNvPr>
          <p:cNvSpPr/>
          <p:nvPr/>
        </p:nvSpPr>
        <p:spPr>
          <a:xfrm rot="5400000">
            <a:off x="3488918" y="1463841"/>
            <a:ext cx="831600" cy="266400"/>
          </a:xfrm>
          <a:prstGeom prst="homePlate">
            <a:avLst/>
          </a:prstGeom>
          <a:gradFill flip="none" rotWithShape="1">
            <a:gsLst>
              <a:gs pos="0">
                <a:schemeClr val="accent4">
                  <a:lumMod val="40000"/>
                  <a:lumOff val="60000"/>
                </a:schemeClr>
              </a:gs>
              <a:gs pos="46000">
                <a:schemeClr val="accent4">
                  <a:lumMod val="95000"/>
                  <a:lumOff val="5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w="311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="" xmlns:a16="http://schemas.microsoft.com/office/drawing/2014/main" id="{10A8E67D-EE71-47FD-9BD3-6420E98CB58F}"/>
              </a:ext>
            </a:extLst>
          </p:cNvPr>
          <p:cNvSpPr/>
          <p:nvPr/>
        </p:nvSpPr>
        <p:spPr>
          <a:xfrm>
            <a:off x="5138348" y="1812221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="" xmlns:a16="http://schemas.microsoft.com/office/drawing/2014/main" id="{F41C690E-4256-4303-9285-3BC6A251631F}"/>
              </a:ext>
            </a:extLst>
          </p:cNvPr>
          <p:cNvSpPr/>
          <p:nvPr/>
        </p:nvSpPr>
        <p:spPr>
          <a:xfrm>
            <a:off x="5594864" y="2390868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="" xmlns:a16="http://schemas.microsoft.com/office/drawing/2014/main" id="{E0EE5897-89A0-4EA6-8AC2-4799B2A4A91E}"/>
              </a:ext>
            </a:extLst>
          </p:cNvPr>
          <p:cNvSpPr/>
          <p:nvPr/>
        </p:nvSpPr>
        <p:spPr>
          <a:xfrm>
            <a:off x="5797896" y="3173744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="" xmlns:a16="http://schemas.microsoft.com/office/drawing/2014/main" id="{F90BE134-6204-44D1-B65B-CFA158E2254B}"/>
              </a:ext>
            </a:extLst>
          </p:cNvPr>
          <p:cNvSpPr/>
          <p:nvPr/>
        </p:nvSpPr>
        <p:spPr>
          <a:xfrm>
            <a:off x="5719709" y="3925632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="" xmlns:a16="http://schemas.microsoft.com/office/drawing/2014/main" id="{3BDF74E6-52CE-4930-ABFD-71317386F27B}"/>
              </a:ext>
            </a:extLst>
          </p:cNvPr>
          <p:cNvSpPr/>
          <p:nvPr/>
        </p:nvSpPr>
        <p:spPr>
          <a:xfrm>
            <a:off x="5249493" y="4762473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>
            <a:extLst>
              <a:ext uri="{FF2B5EF4-FFF2-40B4-BE49-F238E27FC236}">
                <a16:creationId xmlns="" xmlns:a16="http://schemas.microsoft.com/office/drawing/2014/main" id="{8156AF78-77B8-4B00-B4F1-CFB1DE90B748}"/>
              </a:ext>
            </a:extLst>
          </p:cNvPr>
          <p:cNvSpPr/>
          <p:nvPr/>
        </p:nvSpPr>
        <p:spPr>
          <a:xfrm>
            <a:off x="4424309" y="5233732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Oval 40">
            <a:extLst>
              <a:ext uri="{FF2B5EF4-FFF2-40B4-BE49-F238E27FC236}">
                <a16:creationId xmlns="" xmlns:a16="http://schemas.microsoft.com/office/drawing/2014/main" id="{D4D4ADE4-FF51-4FDB-BDE8-ECBAED3C3C92}"/>
              </a:ext>
            </a:extLst>
          </p:cNvPr>
          <p:cNvSpPr/>
          <p:nvPr/>
        </p:nvSpPr>
        <p:spPr>
          <a:xfrm>
            <a:off x="3332109" y="5271832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>
            <a:extLst>
              <a:ext uri="{FF2B5EF4-FFF2-40B4-BE49-F238E27FC236}">
                <a16:creationId xmlns="" xmlns:a16="http://schemas.microsoft.com/office/drawing/2014/main" id="{E81006F1-5E38-4189-955C-8195220604CE}"/>
              </a:ext>
            </a:extLst>
          </p:cNvPr>
          <p:cNvSpPr/>
          <p:nvPr/>
        </p:nvSpPr>
        <p:spPr>
          <a:xfrm>
            <a:off x="4348109" y="1411032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="" xmlns:a16="http://schemas.microsoft.com/office/drawing/2014/main" id="{9CAED62F-8E4B-4112-A1DC-B899FB4D0FFD}"/>
              </a:ext>
            </a:extLst>
          </p:cNvPr>
          <p:cNvSpPr/>
          <p:nvPr/>
        </p:nvSpPr>
        <p:spPr>
          <a:xfrm>
            <a:off x="3116209" y="1499932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>
            <a:extLst>
              <a:ext uri="{FF2B5EF4-FFF2-40B4-BE49-F238E27FC236}">
                <a16:creationId xmlns="" xmlns:a16="http://schemas.microsoft.com/office/drawing/2014/main" id="{7E59E724-4082-41A7-823C-0A3BBDA98638}"/>
              </a:ext>
            </a:extLst>
          </p:cNvPr>
          <p:cNvSpPr/>
          <p:nvPr/>
        </p:nvSpPr>
        <p:spPr>
          <a:xfrm>
            <a:off x="2201809" y="2223832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>
            <a:extLst>
              <a:ext uri="{FF2B5EF4-FFF2-40B4-BE49-F238E27FC236}">
                <a16:creationId xmlns="" xmlns:a16="http://schemas.microsoft.com/office/drawing/2014/main" id="{725EDA03-D5D8-497A-BEDF-F28F1F628510}"/>
              </a:ext>
            </a:extLst>
          </p:cNvPr>
          <p:cNvSpPr/>
          <p:nvPr/>
        </p:nvSpPr>
        <p:spPr>
          <a:xfrm>
            <a:off x="1833509" y="3074732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>
            <a:extLst>
              <a:ext uri="{FF2B5EF4-FFF2-40B4-BE49-F238E27FC236}">
                <a16:creationId xmlns="" xmlns:a16="http://schemas.microsoft.com/office/drawing/2014/main" id="{4D1D3E03-7E3C-47BC-9437-2832BBB16F5E}"/>
              </a:ext>
            </a:extLst>
          </p:cNvPr>
          <p:cNvSpPr/>
          <p:nvPr/>
        </p:nvSpPr>
        <p:spPr>
          <a:xfrm>
            <a:off x="1947809" y="3989132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Oval 46">
            <a:extLst>
              <a:ext uri="{FF2B5EF4-FFF2-40B4-BE49-F238E27FC236}">
                <a16:creationId xmlns="" xmlns:a16="http://schemas.microsoft.com/office/drawing/2014/main" id="{8235F028-6EBB-498C-A80F-41EB59E93AEE}"/>
              </a:ext>
            </a:extLst>
          </p:cNvPr>
          <p:cNvSpPr/>
          <p:nvPr/>
        </p:nvSpPr>
        <p:spPr>
          <a:xfrm>
            <a:off x="2405009" y="4776532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: Top Corners Rounded 47">
            <a:extLst>
              <a:ext uri="{FF2B5EF4-FFF2-40B4-BE49-F238E27FC236}">
                <a16:creationId xmlns="" xmlns:a16="http://schemas.microsoft.com/office/drawing/2014/main" id="{21AFA489-921A-4F07-A74A-1644A71AB84B}"/>
              </a:ext>
            </a:extLst>
          </p:cNvPr>
          <p:cNvSpPr/>
          <p:nvPr/>
        </p:nvSpPr>
        <p:spPr>
          <a:xfrm flipH="1">
            <a:off x="1554439" y="5998403"/>
            <a:ext cx="4627818" cy="91239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accent2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="" xmlns:a16="http://schemas.microsoft.com/office/drawing/2014/main" id="{AD622492-D1D6-40E7-B951-2E1A62768353}"/>
              </a:ext>
            </a:extLst>
          </p:cNvPr>
          <p:cNvSpPr/>
          <p:nvPr/>
        </p:nvSpPr>
        <p:spPr>
          <a:xfrm>
            <a:off x="5624783" y="6413473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Oval 49">
            <a:extLst>
              <a:ext uri="{FF2B5EF4-FFF2-40B4-BE49-F238E27FC236}">
                <a16:creationId xmlns="" xmlns:a16="http://schemas.microsoft.com/office/drawing/2014/main" id="{97B1C02F-D25F-4CDE-8158-5ACC380A8572}"/>
              </a:ext>
            </a:extLst>
          </p:cNvPr>
          <p:cNvSpPr/>
          <p:nvPr/>
        </p:nvSpPr>
        <p:spPr>
          <a:xfrm>
            <a:off x="1830609" y="6368030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Oval 50">
            <a:extLst>
              <a:ext uri="{FF2B5EF4-FFF2-40B4-BE49-F238E27FC236}">
                <a16:creationId xmlns="" xmlns:a16="http://schemas.microsoft.com/office/drawing/2014/main" id="{062AD00F-35B6-43DC-AF88-C2EE41070489}"/>
              </a:ext>
            </a:extLst>
          </p:cNvPr>
          <p:cNvSpPr/>
          <p:nvPr/>
        </p:nvSpPr>
        <p:spPr>
          <a:xfrm>
            <a:off x="3700739" y="6413473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Rectangle 49">
            <a:extLst>
              <a:ext uri="{FF2B5EF4-FFF2-40B4-BE49-F238E27FC236}">
                <a16:creationId xmlns="" xmlns:a16="http://schemas.microsoft.com/office/drawing/2014/main" id="{764618A8-6AA5-4447-A99A-7C19D5E71759}"/>
              </a:ext>
            </a:extLst>
          </p:cNvPr>
          <p:cNvSpPr/>
          <p:nvPr/>
        </p:nvSpPr>
        <p:spPr>
          <a:xfrm flipH="1">
            <a:off x="7516169" y="1149775"/>
            <a:ext cx="4298401" cy="2530751"/>
          </a:xfrm>
          <a:custGeom>
            <a:avLst/>
            <a:gdLst>
              <a:gd name="connsiteX0" fmla="*/ 0 w 4627818"/>
              <a:gd name="connsiteY0" fmla="*/ 0 h 3238986"/>
              <a:gd name="connsiteX1" fmla="*/ 4627818 w 4627818"/>
              <a:gd name="connsiteY1" fmla="*/ 0 h 3238986"/>
              <a:gd name="connsiteX2" fmla="*/ 4627818 w 4627818"/>
              <a:gd name="connsiteY2" fmla="*/ 3238986 h 3238986"/>
              <a:gd name="connsiteX3" fmla="*/ 0 w 4627818"/>
              <a:gd name="connsiteY3" fmla="*/ 3238986 h 3238986"/>
              <a:gd name="connsiteX4" fmla="*/ 0 w 4627818"/>
              <a:gd name="connsiteY4" fmla="*/ 0 h 3238986"/>
              <a:gd name="connsiteX0" fmla="*/ 0 w 4649083"/>
              <a:gd name="connsiteY0" fmla="*/ 0 h 4025796"/>
              <a:gd name="connsiteX1" fmla="*/ 4649083 w 4649083"/>
              <a:gd name="connsiteY1" fmla="*/ 786810 h 4025796"/>
              <a:gd name="connsiteX2" fmla="*/ 4649083 w 4649083"/>
              <a:gd name="connsiteY2" fmla="*/ 4025796 h 4025796"/>
              <a:gd name="connsiteX3" fmla="*/ 21265 w 4649083"/>
              <a:gd name="connsiteY3" fmla="*/ 4025796 h 4025796"/>
              <a:gd name="connsiteX4" fmla="*/ 0 w 4649083"/>
              <a:gd name="connsiteY4" fmla="*/ 0 h 40257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49083" h="4025796">
                <a:moveTo>
                  <a:pt x="0" y="0"/>
                </a:moveTo>
                <a:lnTo>
                  <a:pt x="4649083" y="786810"/>
                </a:lnTo>
                <a:lnTo>
                  <a:pt x="4649083" y="4025796"/>
                </a:lnTo>
                <a:lnTo>
                  <a:pt x="21265" y="4025796"/>
                </a:lnTo>
                <a:lnTo>
                  <a:pt x="0" y="0"/>
                </a:lnTo>
                <a:close/>
              </a:path>
            </a:pathLst>
          </a:custGeom>
          <a:solidFill>
            <a:srgbClr val="E1AC09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 49">
            <a:extLst>
              <a:ext uri="{FF2B5EF4-FFF2-40B4-BE49-F238E27FC236}">
                <a16:creationId xmlns="" xmlns:a16="http://schemas.microsoft.com/office/drawing/2014/main" id="{11805406-09C2-4F5D-A88A-27C6A48EA738}"/>
              </a:ext>
            </a:extLst>
          </p:cNvPr>
          <p:cNvSpPr/>
          <p:nvPr/>
        </p:nvSpPr>
        <p:spPr>
          <a:xfrm flipH="1">
            <a:off x="7849291" y="1540948"/>
            <a:ext cx="3628011" cy="1847376"/>
          </a:xfrm>
          <a:custGeom>
            <a:avLst/>
            <a:gdLst>
              <a:gd name="connsiteX0" fmla="*/ 0 w 4627818"/>
              <a:gd name="connsiteY0" fmla="*/ 0 h 3238986"/>
              <a:gd name="connsiteX1" fmla="*/ 4627818 w 4627818"/>
              <a:gd name="connsiteY1" fmla="*/ 0 h 3238986"/>
              <a:gd name="connsiteX2" fmla="*/ 4627818 w 4627818"/>
              <a:gd name="connsiteY2" fmla="*/ 3238986 h 3238986"/>
              <a:gd name="connsiteX3" fmla="*/ 0 w 4627818"/>
              <a:gd name="connsiteY3" fmla="*/ 3238986 h 3238986"/>
              <a:gd name="connsiteX4" fmla="*/ 0 w 4627818"/>
              <a:gd name="connsiteY4" fmla="*/ 0 h 3238986"/>
              <a:gd name="connsiteX0" fmla="*/ 0 w 4649083"/>
              <a:gd name="connsiteY0" fmla="*/ 0 h 4025796"/>
              <a:gd name="connsiteX1" fmla="*/ 4649083 w 4649083"/>
              <a:gd name="connsiteY1" fmla="*/ 786810 h 4025796"/>
              <a:gd name="connsiteX2" fmla="*/ 4649083 w 4649083"/>
              <a:gd name="connsiteY2" fmla="*/ 4025796 h 4025796"/>
              <a:gd name="connsiteX3" fmla="*/ 21265 w 4649083"/>
              <a:gd name="connsiteY3" fmla="*/ 4025796 h 4025796"/>
              <a:gd name="connsiteX4" fmla="*/ 0 w 4649083"/>
              <a:gd name="connsiteY4" fmla="*/ 0 h 40257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49083" h="4025796">
                <a:moveTo>
                  <a:pt x="0" y="0"/>
                </a:moveTo>
                <a:lnTo>
                  <a:pt x="4649083" y="786810"/>
                </a:lnTo>
                <a:lnTo>
                  <a:pt x="4649083" y="4025796"/>
                </a:lnTo>
                <a:lnTo>
                  <a:pt x="21265" y="4025796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Oval 53">
            <a:extLst>
              <a:ext uri="{FF2B5EF4-FFF2-40B4-BE49-F238E27FC236}">
                <a16:creationId xmlns="" xmlns:a16="http://schemas.microsoft.com/office/drawing/2014/main" id="{D022EFD0-7D89-45DA-B9F1-6F7A25E59C37}"/>
              </a:ext>
            </a:extLst>
          </p:cNvPr>
          <p:cNvSpPr/>
          <p:nvPr/>
        </p:nvSpPr>
        <p:spPr>
          <a:xfrm>
            <a:off x="7616161" y="3318612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Oval 54">
            <a:extLst>
              <a:ext uri="{FF2B5EF4-FFF2-40B4-BE49-F238E27FC236}">
                <a16:creationId xmlns="" xmlns:a16="http://schemas.microsoft.com/office/drawing/2014/main" id="{24E2DBE7-2A4C-4567-8373-5667D064E11D}"/>
              </a:ext>
            </a:extLst>
          </p:cNvPr>
          <p:cNvSpPr/>
          <p:nvPr/>
        </p:nvSpPr>
        <p:spPr>
          <a:xfrm>
            <a:off x="7602969" y="2558936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Oval 55">
            <a:extLst>
              <a:ext uri="{FF2B5EF4-FFF2-40B4-BE49-F238E27FC236}">
                <a16:creationId xmlns="" xmlns:a16="http://schemas.microsoft.com/office/drawing/2014/main" id="{8D686325-ABB7-41C0-B019-5A03452F5082}"/>
              </a:ext>
            </a:extLst>
          </p:cNvPr>
          <p:cNvSpPr/>
          <p:nvPr/>
        </p:nvSpPr>
        <p:spPr>
          <a:xfrm>
            <a:off x="7589776" y="1799261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Oval 56">
            <a:extLst>
              <a:ext uri="{FF2B5EF4-FFF2-40B4-BE49-F238E27FC236}">
                <a16:creationId xmlns="" xmlns:a16="http://schemas.microsoft.com/office/drawing/2014/main" id="{432B0FEA-9792-425D-B57D-3130B1913F77}"/>
              </a:ext>
            </a:extLst>
          </p:cNvPr>
          <p:cNvSpPr/>
          <p:nvPr/>
        </p:nvSpPr>
        <p:spPr>
          <a:xfrm>
            <a:off x="8469771" y="1613853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Oval 57">
            <a:extLst>
              <a:ext uri="{FF2B5EF4-FFF2-40B4-BE49-F238E27FC236}">
                <a16:creationId xmlns="" xmlns:a16="http://schemas.microsoft.com/office/drawing/2014/main" id="{173CE4B8-C022-44A8-85F0-4504EC49D352}"/>
              </a:ext>
            </a:extLst>
          </p:cNvPr>
          <p:cNvSpPr/>
          <p:nvPr/>
        </p:nvSpPr>
        <p:spPr>
          <a:xfrm>
            <a:off x="9349766" y="1502223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Oval 58">
            <a:extLst>
              <a:ext uri="{FF2B5EF4-FFF2-40B4-BE49-F238E27FC236}">
                <a16:creationId xmlns="" xmlns:a16="http://schemas.microsoft.com/office/drawing/2014/main" id="{1694C2E5-1211-4FB4-A237-DBBBAD7A1425}"/>
              </a:ext>
            </a:extLst>
          </p:cNvPr>
          <p:cNvSpPr/>
          <p:nvPr/>
        </p:nvSpPr>
        <p:spPr>
          <a:xfrm>
            <a:off x="10229761" y="1409038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Oval 59">
            <a:extLst>
              <a:ext uri="{FF2B5EF4-FFF2-40B4-BE49-F238E27FC236}">
                <a16:creationId xmlns="" xmlns:a16="http://schemas.microsoft.com/office/drawing/2014/main" id="{4FD51046-8D2A-458E-8D8D-C60813B19846}"/>
              </a:ext>
            </a:extLst>
          </p:cNvPr>
          <p:cNvSpPr/>
          <p:nvPr/>
        </p:nvSpPr>
        <p:spPr>
          <a:xfrm>
            <a:off x="10937186" y="1352028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Oval 60">
            <a:extLst>
              <a:ext uri="{FF2B5EF4-FFF2-40B4-BE49-F238E27FC236}">
                <a16:creationId xmlns="" xmlns:a16="http://schemas.microsoft.com/office/drawing/2014/main" id="{94BEB996-2C11-4DBE-9710-B6EE0E043B91}"/>
              </a:ext>
            </a:extLst>
          </p:cNvPr>
          <p:cNvSpPr/>
          <p:nvPr/>
        </p:nvSpPr>
        <p:spPr>
          <a:xfrm>
            <a:off x="11537111" y="1313611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Oval 61">
            <a:extLst>
              <a:ext uri="{FF2B5EF4-FFF2-40B4-BE49-F238E27FC236}">
                <a16:creationId xmlns="" xmlns:a16="http://schemas.microsoft.com/office/drawing/2014/main" id="{DB0EDC7A-071E-4BA4-8272-5A109D8C1D86}"/>
              </a:ext>
            </a:extLst>
          </p:cNvPr>
          <p:cNvSpPr/>
          <p:nvPr/>
        </p:nvSpPr>
        <p:spPr>
          <a:xfrm>
            <a:off x="11543762" y="1952806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Oval 62">
            <a:extLst>
              <a:ext uri="{FF2B5EF4-FFF2-40B4-BE49-F238E27FC236}">
                <a16:creationId xmlns="" xmlns:a16="http://schemas.microsoft.com/office/drawing/2014/main" id="{CAC74611-0FB9-4BB9-9595-ECE160693A3A}"/>
              </a:ext>
            </a:extLst>
          </p:cNvPr>
          <p:cNvSpPr/>
          <p:nvPr/>
        </p:nvSpPr>
        <p:spPr>
          <a:xfrm>
            <a:off x="11525207" y="3363283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Oval 63">
            <a:extLst>
              <a:ext uri="{FF2B5EF4-FFF2-40B4-BE49-F238E27FC236}">
                <a16:creationId xmlns="" xmlns:a16="http://schemas.microsoft.com/office/drawing/2014/main" id="{403F4996-ECEE-4684-B8EA-013D6DC85D65}"/>
              </a:ext>
            </a:extLst>
          </p:cNvPr>
          <p:cNvSpPr/>
          <p:nvPr/>
        </p:nvSpPr>
        <p:spPr>
          <a:xfrm>
            <a:off x="11552128" y="2580328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Oval 64">
            <a:extLst>
              <a:ext uri="{FF2B5EF4-FFF2-40B4-BE49-F238E27FC236}">
                <a16:creationId xmlns="" xmlns:a16="http://schemas.microsoft.com/office/drawing/2014/main" id="{8F685E7C-5E4A-4956-8552-D7C8FCA75AAA}"/>
              </a:ext>
            </a:extLst>
          </p:cNvPr>
          <p:cNvSpPr/>
          <p:nvPr/>
        </p:nvSpPr>
        <p:spPr>
          <a:xfrm>
            <a:off x="8371859" y="3406311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Oval 65">
            <a:extLst>
              <a:ext uri="{FF2B5EF4-FFF2-40B4-BE49-F238E27FC236}">
                <a16:creationId xmlns="" xmlns:a16="http://schemas.microsoft.com/office/drawing/2014/main" id="{F2E27426-5D21-48DF-B0A6-C81BBEF51C79}"/>
              </a:ext>
            </a:extLst>
          </p:cNvPr>
          <p:cNvSpPr/>
          <p:nvPr/>
        </p:nvSpPr>
        <p:spPr>
          <a:xfrm>
            <a:off x="9338914" y="3420231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Oval 66">
            <a:extLst>
              <a:ext uri="{FF2B5EF4-FFF2-40B4-BE49-F238E27FC236}">
                <a16:creationId xmlns="" xmlns:a16="http://schemas.microsoft.com/office/drawing/2014/main" id="{28A58098-D45A-49AD-91BC-F429CC4F8D9B}"/>
              </a:ext>
            </a:extLst>
          </p:cNvPr>
          <p:cNvSpPr/>
          <p:nvPr/>
        </p:nvSpPr>
        <p:spPr>
          <a:xfrm>
            <a:off x="10154338" y="3429429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Oval 67">
            <a:extLst>
              <a:ext uri="{FF2B5EF4-FFF2-40B4-BE49-F238E27FC236}">
                <a16:creationId xmlns="" xmlns:a16="http://schemas.microsoft.com/office/drawing/2014/main" id="{BF866C05-82FA-4EF6-B791-C54E5CF99506}"/>
              </a:ext>
            </a:extLst>
          </p:cNvPr>
          <p:cNvSpPr/>
          <p:nvPr/>
        </p:nvSpPr>
        <p:spPr>
          <a:xfrm>
            <a:off x="10963572" y="3433777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TextBox 68">
            <a:extLst>
              <a:ext uri="{FF2B5EF4-FFF2-40B4-BE49-F238E27FC236}">
                <a16:creationId xmlns="" xmlns:a16="http://schemas.microsoft.com/office/drawing/2014/main" id="{BF4AAB74-8FFF-4B8B-848A-55DF94607BB9}"/>
              </a:ext>
            </a:extLst>
          </p:cNvPr>
          <p:cNvSpPr txBox="1"/>
          <p:nvPr/>
        </p:nvSpPr>
        <p:spPr>
          <a:xfrm>
            <a:off x="8001064" y="1928905"/>
            <a:ext cx="32275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The Serif Hand Extrablack" panose="020B0604020202020204" pitchFamily="66" charset="0"/>
              </a:rPr>
              <a:t>Speed Sounds – Set 1 </a:t>
            </a:r>
            <a:endParaRPr lang="en-GB" sz="3600" dirty="0">
              <a:latin typeface="The Serif Hand Extrablack" panose="020B0604020202020204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36813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4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6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2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6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9" grpId="0" animBg="1"/>
      <p:bldP spid="50" grpId="0" animBg="1"/>
      <p:bldP spid="51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17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Lucy Keys</dc:creator>
  <cp:lastModifiedBy>User</cp:lastModifiedBy>
  <cp:revision>10</cp:revision>
  <dcterms:created xsi:type="dcterms:W3CDTF">2019-12-23T17:47:52Z</dcterms:created>
  <dcterms:modified xsi:type="dcterms:W3CDTF">2020-05-05T16:25:36Z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