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5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A5397-2914-4F0D-9FD6-16A9DEB9D910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2184D-ECD7-4CDB-BCB6-52FE4CFCCF2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mage result for rwi letter formation rhym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087" y="457200"/>
            <a:ext cx="6437313" cy="84851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5800" y="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winkl" pitchFamily="50" charset="0"/>
              </a:rPr>
              <a:t>Read, Write, Inc Letter Formation Rhymes</a:t>
            </a:r>
            <a:endParaRPr lang="en-GB" dirty="0">
              <a:latin typeface="Twinkl" pitchFamily="5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astra</dc:creator>
  <cp:lastModifiedBy>astra</cp:lastModifiedBy>
  <cp:revision>1</cp:revision>
  <dcterms:created xsi:type="dcterms:W3CDTF">2019-07-07T11:16:02Z</dcterms:created>
  <dcterms:modified xsi:type="dcterms:W3CDTF">2019-07-07T11:17:16Z</dcterms:modified>
</cp:coreProperties>
</file>