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CC69-5F2D-496F-8F02-8C7B3A138156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46AE-C03E-432C-9596-EDFCD83B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4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1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6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8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8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0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60322"/>
            <a:ext cx="12141654" cy="3197678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has a crown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/>
              <a:t>What jewels are in our crowns?</a:t>
            </a:r>
            <a:br>
              <a:rPr lang="en-GB" sz="4400" b="1" dirty="0" smtClean="0"/>
            </a:br>
            <a:r>
              <a:rPr lang="en-GB" sz="4400" b="1" dirty="0" smtClean="0"/>
              <a:t>What jewel will you choose to put in your crown today?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1300" b="1" dirty="0" smtClean="0"/>
              <a:t>Worship </a:t>
            </a:r>
            <a:r>
              <a:rPr lang="en-GB" sz="1300" b="1" dirty="0" smtClean="0"/>
              <a:t>reflection </a:t>
            </a:r>
            <a:r>
              <a:rPr lang="en-GB" sz="1300" b="1" dirty="0" smtClean="0"/>
              <a:t>15</a:t>
            </a:r>
            <a:r>
              <a:rPr lang="en-GB" sz="1300" b="1" baseline="30000" dirty="0" smtClean="0"/>
              <a:t>th</a:t>
            </a:r>
            <a:r>
              <a:rPr lang="en-GB" sz="1300" b="1" dirty="0" smtClean="0"/>
              <a:t> </a:t>
            </a:r>
            <a:r>
              <a:rPr lang="en-GB" sz="1300" b="1" dirty="0" smtClean="0"/>
              <a:t>September 2022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276225"/>
            <a:ext cx="5681662" cy="436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38" y="829383"/>
            <a:ext cx="5719762" cy="3809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1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7F1845C1B1241AC0EF205E5138751" ma:contentTypeVersion="14" ma:contentTypeDescription="Create a new document." ma:contentTypeScope="" ma:versionID="da4e73a1d3fba660f2fe0ecf4350e1b0">
  <xsd:schema xmlns:xsd="http://www.w3.org/2001/XMLSchema" xmlns:xs="http://www.w3.org/2001/XMLSchema" xmlns:p="http://schemas.microsoft.com/office/2006/metadata/properties" xmlns:ns3="74118782-ed69-4029-ae74-6dd234191ad0" xmlns:ns4="e799f347-da28-4625-8418-02e1be4c35bc" targetNamespace="http://schemas.microsoft.com/office/2006/metadata/properties" ma:root="true" ma:fieldsID="4a5861be577bc236ad0ccc5d48ebedab" ns3:_="" ns4:_="">
    <xsd:import namespace="74118782-ed69-4029-ae74-6dd234191ad0"/>
    <xsd:import namespace="e799f347-da28-4625-8418-02e1be4c3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18782-ed69-4029-ae74-6dd234191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9f347-da28-4625-8418-02e1be4c3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817D0E-63C8-436F-8947-0C8928F5D482}">
  <ds:schemaRefs>
    <ds:schemaRef ds:uri="http://schemas.openxmlformats.org/package/2006/metadata/core-properties"/>
    <ds:schemaRef ds:uri="e799f347-da28-4625-8418-02e1be4c35bc"/>
    <ds:schemaRef ds:uri="http://purl.org/dc/terms/"/>
    <ds:schemaRef ds:uri="74118782-ed69-4029-ae74-6dd234191ad0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12E984-F6D8-40F5-90AF-09C3E2716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E91147-512F-4E94-BDD3-7872FCAE9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18782-ed69-4029-ae74-6dd234191ad0"/>
    <ds:schemaRef ds:uri="e799f347-da28-4625-8418-02e1be4c3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Everyone has a crown          What jewels are in our crowns? What jewel will you choose to put in your crown today?  Worship reflection 15th September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Value – individual liberty</dc:title>
  <dc:creator>SCH8753529</dc:creator>
  <cp:lastModifiedBy>Head Astbury St Mary's</cp:lastModifiedBy>
  <cp:revision>36</cp:revision>
  <dcterms:created xsi:type="dcterms:W3CDTF">2018-11-11T19:40:42Z</dcterms:created>
  <dcterms:modified xsi:type="dcterms:W3CDTF">2022-09-14T23:12:06Z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0x0101008AB7F1845C1B1241AC0EF205E5138751</vt:lpwstr>
  </property>
</Properties>
</file>