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71" r:id="rId4"/>
  </p:sldMasterIdLst>
  <p:notesMasterIdLst>
    <p:notesMasterId r:id="rId6"/>
  </p:notesMasterIdLst>
  <p:sldIdLst>
    <p:sldId id="262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003399"/>
    <a:srgbClr val="00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84" d="100"/>
          <a:sy n="84" d="100"/>
        </p:scale>
        <p:origin x="658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CBCCC69-5F2D-496F-8F02-8C7B3A138156}" type="datetimeFigureOut">
              <a:rPr lang="en-GB" smtClean="0"/>
              <a:t>08/09/2022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38E46AE-C03E-432C-9596-EDFCD83B078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86408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smtClean="0"/>
              <a:t>9/8/2022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7800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9/8/2022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30729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9/8/2022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62484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9/8/2022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79134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smtClean="0"/>
              <a:t>9/8/2022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98670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smtClean="0"/>
              <a:t>9/8/2022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88844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smtClean="0"/>
              <a:t>9/8/2022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82382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9/8/2022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28869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9/8/2022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09950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9/8/2022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74799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9/8/2022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82060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AD347D-5ACD-4C99-B74B-A9C85AD731AF}" type="datetimeFigureOut">
              <a:rPr lang="en-US" smtClean="0"/>
              <a:t>9/8/2022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32074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75" r:id="rId4"/>
    <p:sldLayoutId id="2147483676" r:id="rId5"/>
    <p:sldLayoutId id="2147483677" r:id="rId6"/>
    <p:sldLayoutId id="2147483678" r:id="rId7"/>
    <p:sldLayoutId id="2147483679" r:id="rId8"/>
    <p:sldLayoutId id="2147483680" r:id="rId9"/>
    <p:sldLayoutId id="2147483681" r:id="rId10"/>
    <p:sldLayoutId id="2147483682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4912" y="759655"/>
            <a:ext cx="11183814" cy="5771774"/>
          </a:xfrm>
        </p:spPr>
        <p:txBody>
          <a:bodyPr>
            <a:normAutofit fontScale="90000"/>
          </a:bodyPr>
          <a:lstStyle/>
          <a:p>
            <a:pPr algn="r"/>
            <a:r>
              <a:rPr lang="en-GB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GB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GB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     </a:t>
            </a:r>
            <a:r>
              <a:rPr lang="en-GB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Parable of the mustard seed</a:t>
            </a:r>
            <a:r>
              <a:rPr lang="en-GB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GB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GB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b="1" dirty="0" smtClean="0">
                <a:solidFill>
                  <a:schemeClr val="bg1"/>
                </a:solidFill>
              </a:rPr>
              <a:t>Are you big or small at Astbury School?</a:t>
            </a:r>
            <a:br>
              <a:rPr lang="en-GB" b="1" dirty="0" smtClean="0">
                <a:solidFill>
                  <a:schemeClr val="bg1"/>
                </a:solidFill>
              </a:rPr>
            </a:br>
            <a:r>
              <a:rPr lang="en-GB" b="1" dirty="0" smtClean="0">
                <a:solidFill>
                  <a:schemeClr val="bg1"/>
                </a:solidFill>
              </a:rPr>
              <a:t>What will help you to grow into a tree?</a:t>
            </a:r>
            <a:br>
              <a:rPr lang="en-GB" b="1" dirty="0" smtClean="0">
                <a:solidFill>
                  <a:schemeClr val="bg1"/>
                </a:solidFill>
              </a:rPr>
            </a:br>
            <a:r>
              <a:rPr lang="en-GB" sz="1300" b="1" dirty="0" smtClean="0">
                <a:solidFill>
                  <a:schemeClr val="bg1"/>
                </a:solidFill>
              </a:rPr>
              <a:t>Worship reflection 8</a:t>
            </a:r>
            <a:r>
              <a:rPr lang="en-GB" sz="1300" b="1" baseline="30000" dirty="0" smtClean="0">
                <a:solidFill>
                  <a:schemeClr val="bg1"/>
                </a:solidFill>
              </a:rPr>
              <a:t>th</a:t>
            </a:r>
            <a:r>
              <a:rPr lang="en-GB" sz="1300" b="1" dirty="0" smtClean="0">
                <a:solidFill>
                  <a:schemeClr val="bg1"/>
                </a:solidFill>
              </a:rPr>
              <a:t> September 2022</a:t>
            </a:r>
            <a:endParaRPr lang="en-GB" sz="13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5634" y="283573"/>
            <a:ext cx="5553075" cy="3086100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6681519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1"/>
  <p:tag name="TIME" val="15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AB7F1845C1B1241AC0EF205E5138751" ma:contentTypeVersion="14" ma:contentTypeDescription="Create a new document." ma:contentTypeScope="" ma:versionID="da4e73a1d3fba660f2fe0ecf4350e1b0">
  <xsd:schema xmlns:xsd="http://www.w3.org/2001/XMLSchema" xmlns:xs="http://www.w3.org/2001/XMLSchema" xmlns:p="http://schemas.microsoft.com/office/2006/metadata/properties" xmlns:ns3="74118782-ed69-4029-ae74-6dd234191ad0" xmlns:ns4="e799f347-da28-4625-8418-02e1be4c35bc" targetNamespace="http://schemas.microsoft.com/office/2006/metadata/properties" ma:root="true" ma:fieldsID="4a5861be577bc236ad0ccc5d48ebedab" ns3:_="" ns4:_="">
    <xsd:import namespace="74118782-ed69-4029-ae74-6dd234191ad0"/>
    <xsd:import namespace="e799f347-da28-4625-8418-02e1be4c35bc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DateTaken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Location" minOccurs="0"/>
                <xsd:element ref="ns3:MediaServiceOCR" minOccurs="0"/>
                <xsd:element ref="ns3:MediaServiceAutoKeyPoints" minOccurs="0"/>
                <xsd:element ref="ns3:MediaServiceKeyPoints" minOccurs="0"/>
                <xsd:element ref="ns3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4118782-ed69-4029-ae74-6dd234191ad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1" nillable="true" ma:displayName="Length (seconds)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799f347-da28-4625-8418-02e1be4c35bc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2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0CE91147-512F-4E94-BDD3-7872FCAE9AF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4118782-ed69-4029-ae74-6dd234191ad0"/>
    <ds:schemaRef ds:uri="e799f347-da28-4625-8418-02e1be4c35b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3712E984-F6D8-40F5-90AF-09C3E271680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EE817D0E-63C8-436F-8947-0C8928F5D482}">
  <ds:schemaRefs>
    <ds:schemaRef ds:uri="http://schemas.openxmlformats.org/package/2006/metadata/core-properties"/>
    <ds:schemaRef ds:uri="http://purl.org/dc/terms/"/>
    <ds:schemaRef ds:uri="74118782-ed69-4029-ae74-6dd234191ad0"/>
    <ds:schemaRef ds:uri="http://schemas.microsoft.com/office/2006/documentManagement/types"/>
    <ds:schemaRef ds:uri="http://schemas.microsoft.com/office/2006/metadata/properties"/>
    <ds:schemaRef ds:uri="http://purl.org/dc/elements/1.1/"/>
    <ds:schemaRef ds:uri="http://schemas.microsoft.com/office/infopath/2007/PartnerControls"/>
    <ds:schemaRef ds:uri="e799f347-da28-4625-8418-02e1be4c35bc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417</TotalTime>
  <Words>0</Words>
  <Application>Microsoft Office PowerPoint</Application>
  <PresentationFormat>Widescreen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                              The Parable of the mustard seed  Are you big or small at Astbury School? What will help you to grow into a tree? Worship reflection 8th September 2022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British Value – individual liberty</dc:title>
  <dc:creator>SCH8753529</dc:creator>
  <cp:lastModifiedBy>Head Astbury St Mary's</cp:lastModifiedBy>
  <cp:revision>34</cp:revision>
  <dcterms:created xsi:type="dcterms:W3CDTF">2018-11-11T19:40:42Z</dcterms:created>
  <dcterms:modified xsi:type="dcterms:W3CDTF">2022-09-08T00:31:37Z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0x0101008AB7F1845C1B1241AC0EF205E5138751</vt:lpwstr>
  </property>
</Properties>
</file>