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6" r:id="rId3"/>
    <p:sldId id="259" r:id="rId4"/>
    <p:sldId id="280" r:id="rId5"/>
    <p:sldId id="282" r:id="rId6"/>
    <p:sldId id="283" r:id="rId7"/>
    <p:sldId id="286" r:id="rId8"/>
    <p:sldId id="281" r:id="rId9"/>
    <p:sldId id="287" r:id="rId10"/>
    <p:sldId id="285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DB7C"/>
    <a:srgbClr val="CC66FF"/>
    <a:srgbClr val="FFCC00"/>
    <a:srgbClr val="B2B2B2"/>
    <a:srgbClr val="2209D9"/>
    <a:srgbClr val="6600CC"/>
    <a:srgbClr val="00CC99"/>
    <a:srgbClr val="FFCC66"/>
    <a:srgbClr val="D60093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334" autoAdjust="0"/>
  </p:normalViewPr>
  <p:slideViewPr>
    <p:cSldViewPr>
      <p:cViewPr varScale="1">
        <p:scale>
          <a:sx n="103" d="100"/>
          <a:sy n="103" d="100"/>
        </p:scale>
        <p:origin x="132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8E06A-98BC-461D-8EC4-E099B90C7DF2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9EACC-FC96-470C-83BC-83B0E2A4B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698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8A0C-5545-4FC6-8260-43FCC71C66DC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A634-1616-4FC1-80DA-900724ED2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80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48A0C-5545-4FC6-8260-43FCC71C66DC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FA634-1616-4FC1-80DA-900724ED22C5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659" y="44624"/>
            <a:ext cx="2817118" cy="122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0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1.wdp"/><Relationship Id="rId13" Type="http://schemas.openxmlformats.org/officeDocument/2006/relationships/image" Target="../media/image41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12" Type="http://schemas.openxmlformats.org/officeDocument/2006/relationships/image" Target="../media/image40.png"/><Relationship Id="rId2" Type="http://schemas.openxmlformats.org/officeDocument/2006/relationships/image" Target="../media/image34.jpeg"/><Relationship Id="rId16" Type="http://schemas.microsoft.com/office/2007/relationships/hdphoto" Target="../media/hdphoto24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0.wdp"/><Relationship Id="rId11" Type="http://schemas.microsoft.com/office/2007/relationships/hdphoto" Target="../media/hdphoto22.wdp"/><Relationship Id="rId5" Type="http://schemas.openxmlformats.org/officeDocument/2006/relationships/image" Target="../media/image36.png"/><Relationship Id="rId15" Type="http://schemas.openxmlformats.org/officeDocument/2006/relationships/image" Target="../media/image42.png"/><Relationship Id="rId10" Type="http://schemas.openxmlformats.org/officeDocument/2006/relationships/image" Target="../media/image39.png"/><Relationship Id="rId4" Type="http://schemas.microsoft.com/office/2007/relationships/hdphoto" Target="../media/hdphoto19.wdp"/><Relationship Id="rId9" Type="http://schemas.openxmlformats.org/officeDocument/2006/relationships/image" Target="../media/image38.png"/><Relationship Id="rId14" Type="http://schemas.microsoft.com/office/2007/relationships/hdphoto" Target="../media/hdphoto2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2.co.uk/help/nspcc/helpline" TargetMode="Externa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4.jpeg"/><Relationship Id="rId4" Type="http://schemas.openxmlformats.org/officeDocument/2006/relationships/hyperlink" Target="https://youngminds.org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5.png"/><Relationship Id="rId18" Type="http://schemas.microsoft.com/office/2007/relationships/hdphoto" Target="../media/hdphoto8.wdp"/><Relationship Id="rId3" Type="http://schemas.openxmlformats.org/officeDocument/2006/relationships/image" Target="../media/image9.jpg"/><Relationship Id="rId7" Type="http://schemas.openxmlformats.org/officeDocument/2006/relationships/image" Target="../media/image12.png"/><Relationship Id="rId12" Type="http://schemas.microsoft.com/office/2007/relationships/hdphoto" Target="../media/hdphoto5.wdp"/><Relationship Id="rId17" Type="http://schemas.openxmlformats.org/officeDocument/2006/relationships/image" Target="../media/image17.png"/><Relationship Id="rId2" Type="http://schemas.openxmlformats.org/officeDocument/2006/relationships/image" Target="../media/image8.jpg"/><Relationship Id="rId16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microsoft.com/office/2007/relationships/hdphoto" Target="../media/hdphoto4.wdp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url=https%3A%2F%2Fwww.pngkey.com%2Fdetail%2Fu2q8y3q8e6u2i1u2_house-outline-clipart-black-and-white-clip-art%2F&amp;psig=AOvVaw0UvnlT_BuxzaMCCHzgYN2-&amp;ust=1614505567742000&amp;source=images&amp;cd=vfe&amp;ved=0CAIQjRxqFwoTCIiviIzkie8CFQAAAAAdAAAAABAD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22.png"/><Relationship Id="rId4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hdphoto" Target="../media/hdphoto17.wdp"/><Relationship Id="rId3" Type="http://schemas.microsoft.com/office/2007/relationships/hdphoto" Target="../media/hdphoto12.wdp"/><Relationship Id="rId7" Type="http://schemas.microsoft.com/office/2007/relationships/hdphoto" Target="../media/hdphoto14.wdp"/><Relationship Id="rId12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microsoft.com/office/2007/relationships/hdphoto" Target="../media/hdphoto16.wdp"/><Relationship Id="rId5" Type="http://schemas.microsoft.com/office/2007/relationships/hdphoto" Target="../media/hdphoto13.wdp"/><Relationship Id="rId15" Type="http://schemas.microsoft.com/office/2007/relationships/hdphoto" Target="../media/hdphoto18.wdp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microsoft.com/office/2007/relationships/hdphoto" Target="../media/hdphoto15.wdp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24744"/>
            <a:ext cx="8691902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Whilst You’re </a:t>
            </a:r>
            <a:r>
              <a:rPr lang="en-US" sz="5400" b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A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t Home</a:t>
            </a:r>
          </a:p>
          <a:p>
            <a:pPr algn="ctr"/>
            <a:r>
              <a:rPr lang="en-US" sz="28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We are going to stay in touch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9832" y="6144126"/>
            <a:ext cx="3178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2nd March 2021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" r="6522" b="3731"/>
          <a:stretch/>
        </p:blipFill>
        <p:spPr>
          <a:xfrm>
            <a:off x="2771800" y="2708920"/>
            <a:ext cx="3424909" cy="3227318"/>
          </a:xfrm>
          <a:prstGeom prst="rect">
            <a:avLst/>
          </a:prstGeom>
          <a:ln w="28575">
            <a:solidFill>
              <a:srgbClr val="CC66FF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54" l="16988" r="822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212" y="4149080"/>
            <a:ext cx="3155630" cy="236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0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e the source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468" y="2060848"/>
            <a:ext cx="5854876" cy="3330760"/>
          </a:xfrm>
          <a:prstGeom prst="rect">
            <a:avLst/>
          </a:prstGeom>
          <a:noFill/>
          <a:ln w="38100">
            <a:solidFill>
              <a:srgbClr val="FFCC00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-183300" y="-243408"/>
            <a:ext cx="2163011" cy="3024336"/>
            <a:chOff x="787946" y="2348881"/>
            <a:chExt cx="2095500" cy="3024336"/>
          </a:xfrm>
        </p:grpSpPr>
        <p:pic>
          <p:nvPicPr>
            <p:cNvPr id="6" name="Picture 2" descr="See the source im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27" b="92121" l="4545" r="963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946" y="2348881"/>
              <a:ext cx="2095500" cy="3024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403648" y="2484520"/>
              <a:ext cx="5040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dirty="0"/>
                <a:t>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70801" y="2484520"/>
              <a:ext cx="9361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dirty="0" smtClean="0"/>
                <a:t>.</a:t>
              </a:r>
              <a:endParaRPr lang="en-GB" sz="7200" dirty="0"/>
            </a:p>
          </p:txBody>
        </p:sp>
      </p:grpSp>
      <p:pic>
        <p:nvPicPr>
          <p:cNvPr id="11" name="Picture 10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875" b="67656" l="14479" r="55104"/>
                    </a14:imgEffect>
                  </a14:imgLayer>
                </a14:imgProps>
              </a:ext>
            </a:extLst>
          </a:blip>
          <a:srcRect l="14910" t="26927" r="44732" b="32904"/>
          <a:stretch/>
        </p:blipFill>
        <p:spPr bwMode="auto">
          <a:xfrm>
            <a:off x="107504" y="5429194"/>
            <a:ext cx="2195736" cy="13377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https://pnommensen.com/images/matilda-png-7.jpg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50" b="98228" l="9763" r="899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6029"/>
            <a:ext cx="3142615" cy="2108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See the source image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192" y="3429000"/>
            <a:ext cx="1448453" cy="340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See the source image"/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442" l="9896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73" y="1"/>
            <a:ext cx="1755878" cy="2404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See the source image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836" y="5429194"/>
            <a:ext cx="2094140" cy="1349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031438"/>
            <a:ext cx="2024516" cy="23468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45" b="995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787" y="2631610"/>
            <a:ext cx="2364160" cy="236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9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260648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3366FF"/>
                </a:solidFill>
              </a:rPr>
              <a:t>Useful Links and Services</a:t>
            </a:r>
            <a:endParaRPr lang="en-GB" sz="3600" b="1" dirty="0">
              <a:solidFill>
                <a:srgbClr val="3366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1129970"/>
            <a:ext cx="1296144" cy="223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260648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3366FF"/>
                </a:solidFill>
              </a:rPr>
              <a:t>Useful Links and Services</a:t>
            </a:r>
            <a:endParaRPr lang="en-GB" sz="3600" b="1" dirty="0">
              <a:solidFill>
                <a:srgbClr val="3366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7824" y="1129970"/>
            <a:ext cx="1296144" cy="223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06023"/>
            <a:ext cx="8676455" cy="534803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95536" y="4030611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Your local</a:t>
            </a:r>
          </a:p>
          <a:p>
            <a:r>
              <a:rPr lang="en-GB" dirty="0" smtClean="0"/>
              <a:t>Doctors surgery 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7308927" y="5907729"/>
            <a:ext cx="1735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>
                <a:solidFill>
                  <a:srgbClr val="3333FF"/>
                </a:solidFill>
              </a:rPr>
              <a:t>NSPCC Helpline</a:t>
            </a:r>
            <a:r>
              <a:rPr lang="fi-FI" dirty="0"/>
              <a:t> </a:t>
            </a:r>
          </a:p>
          <a:p>
            <a:r>
              <a:rPr lang="fi-FI" dirty="0"/>
              <a:t>0808 800 5000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4761838" y="1165432"/>
            <a:ext cx="421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hlinkClick r:id="rId3"/>
              </a:rPr>
              <a:t>https://www.o2.co.uk/help/nspcc/helpline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451394" y="5705712"/>
            <a:ext cx="1832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D60093"/>
                </a:solidFill>
              </a:rPr>
              <a:t>Well-being</a:t>
            </a:r>
          </a:p>
          <a:p>
            <a:r>
              <a:rPr lang="en-GB" dirty="0" smtClean="0">
                <a:solidFill>
                  <a:srgbClr val="D60093"/>
                </a:solidFill>
              </a:rPr>
              <a:t>officer in School</a:t>
            </a:r>
            <a:endParaRPr lang="en-GB" dirty="0">
              <a:solidFill>
                <a:srgbClr val="D60093"/>
              </a:solidFill>
            </a:endParaRPr>
          </a:p>
        </p:txBody>
      </p:sp>
      <p:pic>
        <p:nvPicPr>
          <p:cNvPr id="23" name="Picture 22" descr="Young Minds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101" y="4353777"/>
            <a:ext cx="1408040" cy="431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0077" y="6554060"/>
            <a:ext cx="1059340" cy="29417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112224" y="329275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NHS 111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7555" y="1165432"/>
            <a:ext cx="2412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 smtClean="0">
                <a:solidFill>
                  <a:srgbClr val="767676"/>
                </a:solidFill>
              </a:rPr>
              <a:t>Childline</a:t>
            </a:r>
            <a:endParaRPr lang="en-GB" sz="1000" b="1" dirty="0">
              <a:solidFill>
                <a:srgbClr val="767676"/>
              </a:solidFill>
            </a:endParaRPr>
          </a:p>
          <a:p>
            <a:pPr>
              <a:buFont typeface="+mj-lt"/>
              <a:buAutoNum type="arabicPeriod"/>
            </a:pPr>
            <a:r>
              <a:rPr lang="en-GB" sz="1000" i="1" dirty="0">
                <a:solidFill>
                  <a:schemeClr val="accent6">
                    <a:lumMod val="75000"/>
                  </a:schemeClr>
                </a:solidFill>
              </a:rPr>
              <a:t>https://www.</a:t>
            </a:r>
            <a:r>
              <a:rPr lang="en-GB" sz="1000" b="1" i="1" dirty="0">
                <a:solidFill>
                  <a:schemeClr val="accent6">
                    <a:lumMod val="75000"/>
                  </a:schemeClr>
                </a:solidFill>
              </a:rPr>
              <a:t>childline</a:t>
            </a:r>
            <a:r>
              <a:rPr lang="en-GB" sz="1000" i="1" dirty="0">
                <a:solidFill>
                  <a:schemeClr val="accent6">
                    <a:lumMod val="75000"/>
                  </a:schemeClr>
                </a:solidFill>
              </a:rPr>
              <a:t>.org.uk</a:t>
            </a:r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en-GB" sz="1000" dirty="0">
                <a:solidFill>
                  <a:schemeClr val="accent6">
                    <a:lumMod val="75000"/>
                  </a:schemeClr>
                </a:solidFill>
              </a:rPr>
              <a:t>Get help and advice about a wide range of issues, call us on 0800 1111, talk to a counsellor online, send </a:t>
            </a:r>
            <a:r>
              <a:rPr lang="en-GB" sz="1000" b="1" dirty="0">
                <a:solidFill>
                  <a:schemeClr val="accent6">
                    <a:lumMod val="75000"/>
                  </a:schemeClr>
                </a:solidFill>
              </a:rPr>
              <a:t>Childline</a:t>
            </a:r>
            <a:r>
              <a:rPr lang="en-GB" sz="1000" dirty="0">
                <a:solidFill>
                  <a:schemeClr val="accent6">
                    <a:lumMod val="75000"/>
                  </a:schemeClr>
                </a:solidFill>
              </a:rPr>
              <a:t> an email or post on the message boards</a:t>
            </a:r>
          </a:p>
        </p:txBody>
      </p:sp>
    </p:spTree>
    <p:extLst>
      <p:ext uri="{BB962C8B-B14F-4D97-AF65-F5344CB8AC3E}">
        <p14:creationId xmlns:p14="http://schemas.microsoft.com/office/powerpoint/2010/main" val="164644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017"/>
            <a:ext cx="8748464" cy="48025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5983889"/>
            <a:ext cx="2448272" cy="86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4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6243" y="1165764"/>
            <a:ext cx="77620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Positive Message of the Week</a:t>
            </a:r>
            <a:endParaRPr lang="en-US" sz="4000" b="1" dirty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132856"/>
            <a:ext cx="85638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Hi everyone, we hope you have all had a great week off during half term, and worked on staying positive even though you may be missing your school friends.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This may be our last weekly presentation and so with all our fingers and toes crossed most of you will be back in School next week, how exciting is that!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This week we are going to have a look at Our Mental Health and ways to keep it healthy, plus we will take another look at On-line Safety as this too can affect the way we feel.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There will be a few activities to get involved with too.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If </a:t>
            </a:r>
            <a:r>
              <a:rPr lang="en-GB" dirty="0">
                <a:latin typeface="Comic Sans MS" panose="030F0702030302020204" pitchFamily="66" charset="0"/>
              </a:rPr>
              <a:t>you </a:t>
            </a:r>
            <a:r>
              <a:rPr lang="en-GB" dirty="0" smtClean="0">
                <a:latin typeface="Comic Sans MS" panose="030F0702030302020204" pitchFamily="66" charset="0"/>
              </a:rPr>
              <a:t>are </a:t>
            </a:r>
            <a:r>
              <a:rPr lang="en-GB" dirty="0">
                <a:latin typeface="Comic Sans MS" panose="030F0702030302020204" pitchFamily="66" charset="0"/>
              </a:rPr>
              <a:t>worried about anything please remember to </a:t>
            </a:r>
            <a:r>
              <a:rPr lang="en-GB" dirty="0" smtClean="0">
                <a:latin typeface="Comic Sans MS" panose="030F0702030302020204" pitchFamily="66" charset="0"/>
              </a:rPr>
              <a:t>talk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to </a:t>
            </a:r>
            <a:r>
              <a:rPr lang="en-GB" dirty="0">
                <a:latin typeface="Comic Sans MS" panose="030F0702030302020204" pitchFamily="66" charset="0"/>
              </a:rPr>
              <a:t>someone you </a:t>
            </a:r>
            <a:r>
              <a:rPr lang="en-GB" dirty="0" smtClean="0">
                <a:latin typeface="Comic Sans MS" panose="030F0702030302020204" pitchFamily="66" charset="0"/>
              </a:rPr>
              <a:t>trust.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Have a GREAT week everyone.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997" y="5830069"/>
            <a:ext cx="1800200" cy="101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83627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888"/>
            <a:ext cx="4750296" cy="1470025"/>
          </a:xfrm>
        </p:spPr>
        <p:txBody>
          <a:bodyPr/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Taking Care of Your </a:t>
            </a:r>
            <a:br>
              <a:rPr lang="en-GB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Mental Health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6" y="1268760"/>
            <a:ext cx="5373216" cy="55609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94979" y="1124744"/>
            <a:ext cx="363380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Our brain can be very complex but helping it stay Healthy and Happy can be fairly easy for a Child to do.</a:t>
            </a:r>
          </a:p>
          <a:p>
            <a:pPr algn="ctr"/>
            <a:r>
              <a:rPr lang="en-GB" dirty="0" smtClean="0"/>
              <a:t>Lets look at some ways</a:t>
            </a:r>
          </a:p>
          <a:p>
            <a:endParaRPr lang="en-GB" sz="1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 smtClean="0"/>
              <a:t>If you are worried about something, ANYTHING - Speak to someone you trust. This can be someone who cares for you. Maybe a teacher or a police officer. Talking usually helps all of us feel better.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 smtClean="0"/>
              <a:t>Being kind or helpful to people around us or On-line is also very good for our brain.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 smtClean="0"/>
              <a:t>Choose friends that make us feel good about ourselves and avoid those that cause us to feel worried.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 smtClean="0"/>
              <a:t>Also being outside, enjoying nature as much as you can.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 smtClean="0"/>
              <a:t>Remind </a:t>
            </a:r>
            <a:r>
              <a:rPr lang="en-GB" sz="1600" dirty="0"/>
              <a:t>yourself EVERY day that you are an Amazing Child, because you are.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16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36" y="49386"/>
            <a:ext cx="5472608" cy="1470025"/>
          </a:xfrm>
        </p:spPr>
        <p:txBody>
          <a:bodyPr/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Positive Mental Health</a:t>
            </a:r>
            <a:br>
              <a:rPr lang="en-GB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Activities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0" b="1"/>
          <a:stretch/>
        </p:blipFill>
        <p:spPr>
          <a:xfrm>
            <a:off x="138124" y="2682912"/>
            <a:ext cx="2997200" cy="38995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268761"/>
            <a:ext cx="4364505" cy="5472608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06112" y="1762424"/>
            <a:ext cx="2125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THINGS THAT I LIKE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ABOUT MYSELF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26" y="1684672"/>
            <a:ext cx="865661" cy="9982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38099" y="6741368"/>
            <a:ext cx="2993741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00" b="96455" l="9857" r="897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617" y="5445224"/>
            <a:ext cx="797553" cy="11371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00" b="96455" l="9857" r="897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174058"/>
            <a:ext cx="286908" cy="40909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96336" y="3356992"/>
            <a:ext cx="792088" cy="792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7812360" y="5594185"/>
            <a:ext cx="897077" cy="9373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627" b="97927" l="9962" r="892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614243"/>
            <a:ext cx="1442547" cy="10667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478" b="96020" l="797" r="996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2914">
            <a:off x="4038643" y="818561"/>
            <a:ext cx="692495" cy="5545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000" b="96455" l="9857" r="897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16" y="5614243"/>
            <a:ext cx="508551" cy="9400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000" b="96455" l="9857" r="897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78874" y="5818330"/>
            <a:ext cx="615822" cy="7131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784" y="2772403"/>
            <a:ext cx="1864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287784" y="3150260"/>
            <a:ext cx="1864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287784" y="3568370"/>
            <a:ext cx="1864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287784" y="3986480"/>
            <a:ext cx="1864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287784" y="4415577"/>
            <a:ext cx="1864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4692" l="870" r="990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927" y="2088229"/>
            <a:ext cx="676486" cy="8588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54548" y="6463459"/>
            <a:ext cx="1149361" cy="235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574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07364" y="139851"/>
            <a:ext cx="24735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tx2"/>
                </a:solidFill>
              </a:rPr>
              <a:t>ALL ABOUT ME</a:t>
            </a:r>
          </a:p>
          <a:p>
            <a:pPr algn="ctr"/>
            <a:r>
              <a:rPr lang="en-GB" sz="2800" b="1" dirty="0" smtClean="0">
                <a:solidFill>
                  <a:schemeClr val="tx2"/>
                </a:solidFill>
              </a:rPr>
              <a:t>Activity</a:t>
            </a:r>
            <a:endParaRPr lang="en-GB" sz="2000" dirty="0">
              <a:solidFill>
                <a:schemeClr val="tx2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199714" y="1268760"/>
            <a:ext cx="2845783" cy="2667176"/>
            <a:chOff x="5962852" y="1628800"/>
            <a:chExt cx="2520280" cy="2160240"/>
          </a:xfrm>
        </p:grpSpPr>
        <p:sp>
          <p:nvSpPr>
            <p:cNvPr id="9" name="Flowchart: Alternate Process 8"/>
            <p:cNvSpPr/>
            <p:nvPr/>
          </p:nvSpPr>
          <p:spPr>
            <a:xfrm>
              <a:off x="5962852" y="1628800"/>
              <a:ext cx="2520280" cy="2160240"/>
            </a:xfrm>
            <a:prstGeom prst="flowChartAlternate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86888" y="1628800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Things I like to do </a:t>
              </a:r>
              <a:endParaRPr lang="en-GB" b="1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3505" y="174488"/>
            <a:ext cx="2344482" cy="2522877"/>
            <a:chOff x="155575" y="1304764"/>
            <a:chExt cx="1944216" cy="2232248"/>
          </a:xfrm>
        </p:grpSpPr>
        <p:sp>
          <p:nvSpPr>
            <p:cNvPr id="11" name="Flowchart: Connector 10"/>
            <p:cNvSpPr/>
            <p:nvPr/>
          </p:nvSpPr>
          <p:spPr>
            <a:xfrm>
              <a:off x="155575" y="1304764"/>
              <a:ext cx="1944216" cy="2232248"/>
            </a:xfrm>
            <a:prstGeom prst="flowChartConnector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57924" y="1367732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This is Me</a:t>
              </a:r>
              <a:endParaRPr lang="en-GB" b="1" dirty="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32121" y="3235396"/>
            <a:ext cx="755561" cy="195957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295675" y="3552988"/>
            <a:ext cx="2428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My favourite colour is…</a:t>
            </a:r>
            <a:endParaRPr lang="en-GB" b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161396" y="3068960"/>
            <a:ext cx="2480906" cy="3744416"/>
            <a:chOff x="2123728" y="3933056"/>
            <a:chExt cx="2160240" cy="3024336"/>
          </a:xfrm>
        </p:grpSpPr>
        <p:sp>
          <p:nvSpPr>
            <p:cNvPr id="19" name="Rounded Rectangle 18"/>
            <p:cNvSpPr/>
            <p:nvPr/>
          </p:nvSpPr>
          <p:spPr>
            <a:xfrm>
              <a:off x="2123728" y="3933056"/>
              <a:ext cx="2160240" cy="302433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67744" y="4077072"/>
              <a:ext cx="1872208" cy="24361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My Favourite</a:t>
              </a:r>
            </a:p>
            <a:p>
              <a:endParaRPr lang="en-GB" sz="800" dirty="0" smtClean="0"/>
            </a:p>
            <a:p>
              <a:endParaRPr lang="en-GB" sz="800" dirty="0"/>
            </a:p>
            <a:p>
              <a:endParaRPr lang="en-GB" sz="800" dirty="0"/>
            </a:p>
            <a:p>
              <a:r>
                <a:rPr lang="en-GB" dirty="0" smtClean="0"/>
                <a:t>Subject</a:t>
              </a:r>
            </a:p>
            <a:p>
              <a:endParaRPr lang="en-GB" sz="800" dirty="0"/>
            </a:p>
            <a:p>
              <a:r>
                <a:rPr lang="en-GB" dirty="0" smtClean="0"/>
                <a:t>Food</a:t>
              </a:r>
            </a:p>
            <a:p>
              <a:endParaRPr lang="en-GB" sz="800" dirty="0"/>
            </a:p>
            <a:p>
              <a:r>
                <a:rPr lang="en-GB" dirty="0" smtClean="0"/>
                <a:t>Place to go</a:t>
              </a:r>
            </a:p>
            <a:p>
              <a:endParaRPr lang="en-GB" sz="800" dirty="0"/>
            </a:p>
            <a:p>
              <a:r>
                <a:rPr lang="en-GB" dirty="0" smtClean="0"/>
                <a:t>Book</a:t>
              </a:r>
            </a:p>
            <a:p>
              <a:endParaRPr lang="en-GB" sz="800" dirty="0"/>
            </a:p>
            <a:p>
              <a:r>
                <a:rPr lang="en-GB" dirty="0" smtClean="0"/>
                <a:t>Movie</a:t>
              </a:r>
            </a:p>
            <a:p>
              <a:endParaRPr lang="en-GB" sz="800" dirty="0"/>
            </a:p>
            <a:p>
              <a:r>
                <a:rPr lang="en-GB" dirty="0" smtClean="0"/>
                <a:t>Animal</a:t>
              </a:r>
            </a:p>
          </p:txBody>
        </p:sp>
      </p:grpSp>
      <p:sp>
        <p:nvSpPr>
          <p:cNvPr id="5" name="AutoShape 2" descr="House Outline Clipart Black And White - Clip Art - Free Transparent PNG  Download - PNGkey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256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6" descr="House Outline Clipart Black And White - Clip Art - Free Transparent PNG  Download - PNGkey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3274550" y="1158898"/>
            <a:ext cx="2357943" cy="2394090"/>
            <a:chOff x="3893419" y="4006504"/>
            <a:chExt cx="2232248" cy="2589408"/>
          </a:xfrm>
        </p:grpSpPr>
        <p:pic>
          <p:nvPicPr>
            <p:cNvPr id="1031" name="Picture 1" descr="image00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4283" b="65583" l="25225" r="6982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67" t="23928" r="31166" b="34153"/>
            <a:stretch/>
          </p:blipFill>
          <p:spPr bwMode="auto">
            <a:xfrm>
              <a:off x="3893419" y="4006504"/>
              <a:ext cx="2232248" cy="2589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4457175" y="4491099"/>
              <a:ext cx="1224136" cy="346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My Family</a:t>
              </a:r>
              <a:endParaRPr lang="en-GB" b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130930" y="4728665"/>
            <a:ext cx="2903020" cy="2016224"/>
            <a:chOff x="3154865" y="4437112"/>
            <a:chExt cx="2903020" cy="201622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8" name="Rounded Rectangle 17"/>
            <p:cNvSpPr/>
            <p:nvPr/>
          </p:nvSpPr>
          <p:spPr>
            <a:xfrm>
              <a:off x="3154865" y="4437112"/>
              <a:ext cx="2903020" cy="201622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04431" y="4437112"/>
              <a:ext cx="27363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Things that make me worried or sad</a:t>
              </a:r>
              <a:endParaRPr lang="en-GB" b="1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320726" y="4549097"/>
            <a:ext cx="2709964" cy="2195792"/>
            <a:chOff x="2626018" y="2203284"/>
            <a:chExt cx="2160240" cy="1771640"/>
          </a:xfrm>
        </p:grpSpPr>
        <p:sp>
          <p:nvSpPr>
            <p:cNvPr id="6" name="Heart 5"/>
            <p:cNvSpPr/>
            <p:nvPr/>
          </p:nvSpPr>
          <p:spPr>
            <a:xfrm>
              <a:off x="2626018" y="2203284"/>
              <a:ext cx="2160240" cy="1771640"/>
            </a:xfrm>
            <a:prstGeom prst="hear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64817" y="2603603"/>
              <a:ext cx="13584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My Friends</a:t>
              </a:r>
              <a:endParaRPr lang="en-GB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069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0" b="16001"/>
          <a:stretch/>
        </p:blipFill>
        <p:spPr>
          <a:xfrm>
            <a:off x="1767268" y="3797647"/>
            <a:ext cx="5400600" cy="29048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188640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Staying safe On-line</a:t>
            </a:r>
            <a:endParaRPr lang="en-GB" sz="4000" b="1" dirty="0"/>
          </a:p>
        </p:txBody>
      </p:sp>
      <p:sp>
        <p:nvSpPr>
          <p:cNvPr id="11" name="Oval 10"/>
          <p:cNvSpPr/>
          <p:nvPr/>
        </p:nvSpPr>
        <p:spPr>
          <a:xfrm>
            <a:off x="179512" y="3212976"/>
            <a:ext cx="2160240" cy="1329521"/>
          </a:xfrm>
          <a:prstGeom prst="ellipse">
            <a:avLst/>
          </a:prstGeom>
          <a:solidFill>
            <a:srgbClr val="77D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Stay Safe and keep your Passwords Private</a:t>
            </a:r>
            <a:endParaRPr lang="en-GB" sz="1600" dirty="0"/>
          </a:p>
        </p:txBody>
      </p:sp>
      <p:sp>
        <p:nvSpPr>
          <p:cNvPr id="13" name="Oval 12"/>
          <p:cNvSpPr/>
          <p:nvPr/>
        </p:nvSpPr>
        <p:spPr>
          <a:xfrm>
            <a:off x="1907704" y="2270953"/>
            <a:ext cx="2191805" cy="1307422"/>
          </a:xfrm>
          <a:prstGeom prst="ellipse">
            <a:avLst/>
          </a:prstGeom>
          <a:solidFill>
            <a:srgbClr val="77D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Tell NOBODY where you live</a:t>
            </a:r>
            <a:endParaRPr lang="en-GB" sz="1600" dirty="0"/>
          </a:p>
        </p:txBody>
      </p:sp>
      <p:sp>
        <p:nvSpPr>
          <p:cNvPr id="14" name="Oval 13"/>
          <p:cNvSpPr/>
          <p:nvPr/>
        </p:nvSpPr>
        <p:spPr>
          <a:xfrm>
            <a:off x="6876256" y="3212976"/>
            <a:ext cx="2202327" cy="1306862"/>
          </a:xfrm>
          <a:prstGeom prst="ellipse">
            <a:avLst/>
          </a:prstGeom>
          <a:solidFill>
            <a:srgbClr val="77D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If someone scares or worries you On-line, Tell an Adult </a:t>
            </a:r>
            <a:endParaRPr lang="en-GB" sz="1600" dirty="0"/>
          </a:p>
        </p:txBody>
      </p:sp>
      <p:sp>
        <p:nvSpPr>
          <p:cNvPr id="15" name="Oval 14"/>
          <p:cNvSpPr/>
          <p:nvPr/>
        </p:nvSpPr>
        <p:spPr>
          <a:xfrm>
            <a:off x="4879832" y="2315385"/>
            <a:ext cx="2160240" cy="1296053"/>
          </a:xfrm>
          <a:prstGeom prst="ellipse">
            <a:avLst/>
          </a:prstGeom>
          <a:solidFill>
            <a:srgbClr val="77D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Please NEVER share images of yourself Online</a:t>
            </a:r>
            <a:endParaRPr lang="en-GB" sz="1600" dirty="0"/>
          </a:p>
        </p:txBody>
      </p:sp>
      <p:sp>
        <p:nvSpPr>
          <p:cNvPr id="16" name="Oval 15"/>
          <p:cNvSpPr/>
          <p:nvPr/>
        </p:nvSpPr>
        <p:spPr>
          <a:xfrm>
            <a:off x="3309356" y="929590"/>
            <a:ext cx="2342764" cy="1449198"/>
          </a:xfrm>
          <a:prstGeom prst="ellipse">
            <a:avLst/>
          </a:prstGeom>
          <a:solidFill>
            <a:srgbClr val="77DB7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Think carefully about What information you share with anyone On-line</a:t>
            </a:r>
            <a:endParaRPr lang="en-GB" sz="1600" dirty="0"/>
          </a:p>
        </p:txBody>
      </p:sp>
      <p:pic>
        <p:nvPicPr>
          <p:cNvPr id="2052" name="Picture 3" descr="Green Floor Lamp Illustration, Green Floor Lamp, Beautiful Floor Lamp,  Creative Floor Lamp PNG Transparent Clipart Image and PSD File for Free  Downloa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222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56992"/>
            <a:ext cx="3051118" cy="344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03" b="94969" l="1887" r="984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171" y="5916924"/>
            <a:ext cx="1816338" cy="90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2871354" y="5732258"/>
            <a:ext cx="729029" cy="762104"/>
            <a:chOff x="1667440" y="5869692"/>
            <a:chExt cx="729029" cy="762104"/>
          </a:xfrm>
        </p:grpSpPr>
        <p:sp>
          <p:nvSpPr>
            <p:cNvPr id="12" name="TextBox 11"/>
            <p:cNvSpPr txBox="1"/>
            <p:nvPr/>
          </p:nvSpPr>
          <p:spPr>
            <a:xfrm>
              <a:off x="1667440" y="5869692"/>
              <a:ext cx="1578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Z</a:t>
              </a:r>
              <a:endParaRPr lang="en-GB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06067" y="6008686"/>
              <a:ext cx="299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Z</a:t>
              </a:r>
              <a:endParaRPr lang="en-GB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44694" y="6110064"/>
              <a:ext cx="299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Z</a:t>
              </a:r>
              <a:endParaRPr lang="en-GB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97094" y="6262464"/>
              <a:ext cx="299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Z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63441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5147088" y="1500152"/>
            <a:ext cx="3846894" cy="5258456"/>
            <a:chOff x="156728" y="1286622"/>
            <a:chExt cx="3846894" cy="5517232"/>
          </a:xfrm>
        </p:grpSpPr>
        <p:sp>
          <p:nvSpPr>
            <p:cNvPr id="42" name="Rounded Rectangle 41"/>
            <p:cNvSpPr/>
            <p:nvPr/>
          </p:nvSpPr>
          <p:spPr>
            <a:xfrm>
              <a:off x="156728" y="1286622"/>
              <a:ext cx="3831796" cy="55172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71826" y="1933690"/>
              <a:ext cx="3831796" cy="13165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Minus 43"/>
            <p:cNvSpPr/>
            <p:nvPr/>
          </p:nvSpPr>
          <p:spPr>
            <a:xfrm>
              <a:off x="1662684" y="1628002"/>
              <a:ext cx="987885" cy="144814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Flowchart: Connector 44"/>
            <p:cNvSpPr/>
            <p:nvPr/>
          </p:nvSpPr>
          <p:spPr>
            <a:xfrm>
              <a:off x="1835696" y="6318629"/>
              <a:ext cx="446513" cy="450266"/>
            </a:xfrm>
            <a:prstGeom prst="flowChartConnector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79239" y="1484783"/>
            <a:ext cx="3846894" cy="5273825"/>
            <a:chOff x="156728" y="1286622"/>
            <a:chExt cx="3846894" cy="5517232"/>
          </a:xfrm>
        </p:grpSpPr>
        <p:sp>
          <p:nvSpPr>
            <p:cNvPr id="6" name="Rounded Rectangle 5"/>
            <p:cNvSpPr/>
            <p:nvPr/>
          </p:nvSpPr>
          <p:spPr>
            <a:xfrm>
              <a:off x="156728" y="1286622"/>
              <a:ext cx="3831796" cy="55172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171826" y="1933690"/>
              <a:ext cx="3831796" cy="13165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Minus 35"/>
            <p:cNvSpPr/>
            <p:nvPr/>
          </p:nvSpPr>
          <p:spPr>
            <a:xfrm>
              <a:off x="1662684" y="1628002"/>
              <a:ext cx="987885" cy="144814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Flowchart: Connector 37"/>
            <p:cNvSpPr/>
            <p:nvPr/>
          </p:nvSpPr>
          <p:spPr>
            <a:xfrm>
              <a:off x="1835696" y="6318629"/>
              <a:ext cx="446513" cy="450266"/>
            </a:xfrm>
            <a:prstGeom prst="flowChartConnector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ular Callout 8"/>
          <p:cNvSpPr/>
          <p:nvPr/>
        </p:nvSpPr>
        <p:spPr>
          <a:xfrm>
            <a:off x="2087724" y="2746898"/>
            <a:ext cx="1462135" cy="822029"/>
          </a:xfrm>
          <a:prstGeom prst="wedgeRoundRectCallout">
            <a:avLst>
              <a:gd name="adj1" fmla="val -54239"/>
              <a:gd name="adj2" fmla="val -23937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     </a:t>
            </a:r>
            <a:r>
              <a:rPr lang="en-GB" dirty="0" smtClean="0">
                <a:solidFill>
                  <a:schemeClr val="tx2"/>
                </a:solidFill>
              </a:rPr>
              <a:t>Hi Whose this?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253774" y="4276358"/>
            <a:ext cx="1296085" cy="793872"/>
          </a:xfrm>
          <a:prstGeom prst="wedgeRoundRectCallout">
            <a:avLst>
              <a:gd name="adj1" fmla="val -54239"/>
              <a:gd name="adj2" fmla="val -23937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6826056" y="4479946"/>
            <a:ext cx="2016224" cy="821259"/>
          </a:xfrm>
          <a:prstGeom prst="wedgeRoundRectCallout">
            <a:avLst>
              <a:gd name="adj1" fmla="val -54239"/>
              <a:gd name="adj2" fmla="val -23937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7078084" y="2902557"/>
            <a:ext cx="1656184" cy="720080"/>
          </a:xfrm>
          <a:prstGeom prst="wedgeRoundRectCallout">
            <a:avLst>
              <a:gd name="adj1" fmla="val -54239"/>
              <a:gd name="adj2" fmla="val -23937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Hi whose this?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626025" y="4993182"/>
            <a:ext cx="1656184" cy="720080"/>
          </a:xfrm>
          <a:prstGeom prst="wedgeRoundRectCallout">
            <a:avLst>
              <a:gd name="adj1" fmla="val 53400"/>
              <a:gd name="adj2" fmla="val -1966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2"/>
                </a:solidFill>
              </a:rPr>
              <a:t>All I’m sayin</a:t>
            </a:r>
          </a:p>
          <a:p>
            <a:pPr algn="ctr"/>
            <a:r>
              <a:rPr lang="en-GB" sz="1600" dirty="0" smtClean="0">
                <a:solidFill>
                  <a:schemeClr val="tx2"/>
                </a:solidFill>
              </a:rPr>
              <a:t> I don’t like you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537381" y="3612171"/>
            <a:ext cx="1694359" cy="775645"/>
          </a:xfrm>
          <a:prstGeom prst="wedgeRoundRectCallout">
            <a:avLst>
              <a:gd name="adj1" fmla="val 53400"/>
              <a:gd name="adj2" fmla="val -1966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2"/>
                </a:solidFill>
              </a:rPr>
              <a:t>For me to know and you to find out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5482241" y="5346359"/>
            <a:ext cx="1656184" cy="720080"/>
          </a:xfrm>
          <a:prstGeom prst="wedgeRoundRectCallout">
            <a:avLst>
              <a:gd name="adj1" fmla="val 53400"/>
              <a:gd name="adj2" fmla="val -1966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ounded Rectangular Callout 20"/>
          <p:cNvSpPr/>
          <p:nvPr/>
        </p:nvSpPr>
        <p:spPr>
          <a:xfrm>
            <a:off x="5447959" y="3677313"/>
            <a:ext cx="1656184" cy="720080"/>
          </a:xfrm>
          <a:prstGeom prst="wedgeRoundRectCallout">
            <a:avLst>
              <a:gd name="adj1" fmla="val 53400"/>
              <a:gd name="adj2" fmla="val -1966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Really like your hair 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5339018" y="2306812"/>
            <a:ext cx="1656184" cy="720080"/>
          </a:xfrm>
          <a:prstGeom prst="wedgeRoundRectCallout">
            <a:avLst>
              <a:gd name="adj1" fmla="val 53400"/>
              <a:gd name="adj2" fmla="val -1966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Hey You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6000" l="2222" r="96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191" y="2751832"/>
            <a:ext cx="432048" cy="4320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570" y="4246417"/>
            <a:ext cx="823813" cy="823813"/>
          </a:xfrm>
          <a:prstGeom prst="rect">
            <a:avLst/>
          </a:prstGeom>
        </p:spPr>
      </p:pic>
      <p:sp>
        <p:nvSpPr>
          <p:cNvPr id="25" name="Rounded Rectangular Callout 24"/>
          <p:cNvSpPr/>
          <p:nvPr/>
        </p:nvSpPr>
        <p:spPr>
          <a:xfrm>
            <a:off x="2231740" y="5699572"/>
            <a:ext cx="1318284" cy="646364"/>
          </a:xfrm>
          <a:prstGeom prst="wedgeRoundRectCallout">
            <a:avLst>
              <a:gd name="adj1" fmla="val -54239"/>
              <a:gd name="adj2" fmla="val -23937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34" b="100000" l="196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838" y="5753171"/>
            <a:ext cx="545956" cy="545956"/>
          </a:xfrm>
          <a:prstGeom prst="rect">
            <a:avLst/>
          </a:prstGeom>
        </p:spPr>
      </p:pic>
      <p:sp>
        <p:nvSpPr>
          <p:cNvPr id="28" name="Rounded Rectangular Callout 27"/>
          <p:cNvSpPr/>
          <p:nvPr/>
        </p:nvSpPr>
        <p:spPr>
          <a:xfrm>
            <a:off x="537381" y="2259617"/>
            <a:ext cx="1524110" cy="624337"/>
          </a:xfrm>
          <a:prstGeom prst="wedgeRoundRectCallout">
            <a:avLst>
              <a:gd name="adj1" fmla="val 53400"/>
              <a:gd name="adj2" fmla="val -1966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2"/>
                </a:solidFill>
              </a:rPr>
              <a:t>Hi You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70947" y="4431085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Hey thanks, waw I feel a million bucks </a:t>
            </a:r>
            <a:endParaRPr lang="en-GB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46" b="9585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536" y="5454197"/>
            <a:ext cx="648072" cy="53426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50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974" y="4621182"/>
            <a:ext cx="557306" cy="53878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4591" y="-84358"/>
            <a:ext cx="669701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 smtClean="0"/>
          </a:p>
          <a:p>
            <a:pPr algn="ctr"/>
            <a:r>
              <a:rPr lang="en-GB" sz="3600" dirty="0" smtClean="0"/>
              <a:t>What sort of message are you likely to send?</a:t>
            </a:r>
          </a:p>
          <a:p>
            <a:pPr algn="ctr"/>
            <a:endParaRPr lang="en-GB" sz="2400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586" b="9615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19" y="1184090"/>
            <a:ext cx="1151006" cy="94887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586" b="9615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4044" flipV="1">
            <a:off x="-61680" y="1149404"/>
            <a:ext cx="1151006" cy="80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3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0890"/>
            <a:ext cx="9144000" cy="5589240"/>
          </a:xfrm>
          <a:prstGeom prst="rect">
            <a:avLst/>
          </a:prstGeom>
        </p:spPr>
      </p:pic>
      <p:pic>
        <p:nvPicPr>
          <p:cNvPr id="5" name="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27411" y="3429000"/>
            <a:ext cx="2289177" cy="2243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14" y="-24745"/>
            <a:ext cx="2081334" cy="32377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0805069">
            <a:off x="938482" y="3411050"/>
            <a:ext cx="2095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Hippo Birdie 2 Ewe!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 rot="505976">
            <a:off x="1513803" y="4000707"/>
            <a:ext cx="223224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What goes up but never comes down?</a:t>
            </a:r>
          </a:p>
          <a:p>
            <a:r>
              <a:rPr lang="en-GB" sz="1050" dirty="0" smtClean="0"/>
              <a:t>Your age!</a:t>
            </a:r>
            <a:endParaRPr lang="en-GB" sz="1050" dirty="0"/>
          </a:p>
        </p:txBody>
      </p:sp>
      <p:sp>
        <p:nvSpPr>
          <p:cNvPr id="9" name="TextBox 8"/>
          <p:cNvSpPr txBox="1"/>
          <p:nvPr/>
        </p:nvSpPr>
        <p:spPr>
          <a:xfrm rot="20943044">
            <a:off x="1054971" y="4770012"/>
            <a:ext cx="22397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What did the Pirate say on his Eightieth Birthday?</a:t>
            </a:r>
          </a:p>
          <a:p>
            <a:r>
              <a:rPr lang="en-GB" sz="1000" dirty="0" smtClean="0"/>
              <a:t>Aye Matey!</a:t>
            </a:r>
            <a:endParaRPr lang="en-GB" sz="1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6176" y="3175400"/>
            <a:ext cx="936104" cy="10817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79049" y="567265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Press Play 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411760" y="5857319"/>
            <a:ext cx="6333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80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5562</TotalTime>
  <Words>546</Words>
  <Application>Microsoft Office PowerPoint</Application>
  <PresentationFormat>On-screen Show (4:3)</PresentationFormat>
  <Paragraphs>97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Comic Sans MS</vt:lpstr>
      <vt:lpstr>Courier New</vt:lpstr>
      <vt:lpstr>Office Theme</vt:lpstr>
      <vt:lpstr>PowerPoint Presentation</vt:lpstr>
      <vt:lpstr>PowerPoint Presentation</vt:lpstr>
      <vt:lpstr>PowerPoint Presentation</vt:lpstr>
      <vt:lpstr>Taking Care of Your  Mental Health</vt:lpstr>
      <vt:lpstr>Positive Mental Health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Cheshire Constabulary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Gregory</dc:creator>
  <cp:lastModifiedBy>Jeanette Carter</cp:lastModifiedBy>
  <cp:revision>384</cp:revision>
  <dcterms:created xsi:type="dcterms:W3CDTF">2015-02-05T14:15:12Z</dcterms:created>
  <dcterms:modified xsi:type="dcterms:W3CDTF">2021-03-02T08:47:35Z</dcterms:modified>
  <cp:contentStatus/>
</cp:coreProperties>
</file>