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767" r:id="rId4"/>
  </p:sldMasterIdLst>
  <p:notesMasterIdLst>
    <p:notesMasterId r:id="rId12"/>
  </p:notesMasterIdLst>
  <p:handoutMasterIdLst>
    <p:handoutMasterId r:id="rId13"/>
  </p:handoutMasterIdLst>
  <p:sldIdLst>
    <p:sldId id="268" r:id="rId5"/>
    <p:sldId id="269" r:id="rId6"/>
    <p:sldId id="270" r:id="rId7"/>
    <p:sldId id="271" r:id="rId8"/>
    <p:sldId id="272" r:id="rId9"/>
    <p:sldId id="273"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35" autoAdjust="0"/>
  </p:normalViewPr>
  <p:slideViewPr>
    <p:cSldViewPr snapToGrid="0" snapToObjects="1">
      <p:cViewPr varScale="1">
        <p:scale>
          <a:sx n="71" d="100"/>
          <a:sy n="71" d="100"/>
        </p:scale>
        <p:origin x="696" y="78"/>
      </p:cViewPr>
      <p:guideLst/>
    </p:cSldViewPr>
  </p:slideViewPr>
  <p:notesTextViewPr>
    <p:cViewPr>
      <p:scale>
        <a:sx n="1" d="1"/>
        <a:sy n="1" d="1"/>
      </p:scale>
      <p:origin x="0" y="0"/>
    </p:cViewPr>
  </p:notesTextViewPr>
  <p:notesViewPr>
    <p:cSldViewPr snapToGrid="0" snapToObjects="1">
      <p:cViewPr>
        <p:scale>
          <a:sx n="100" d="100"/>
          <a:sy n="100" d="100"/>
        </p:scale>
        <p:origin x="2592" y="-84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C73E014-A6AA-472C-8E12-1D9B2DEC572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FAA60B8-51CB-4CEB-8F1F-B3D7B7F00CB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6C2B26F-7429-404A-9C5E-0E429E02A42E}" type="datetimeFigureOut">
              <a:rPr lang="en-US" smtClean="0"/>
              <a:t>9/8/2025</a:t>
            </a:fld>
            <a:endParaRPr lang="en-US" dirty="0"/>
          </a:p>
        </p:txBody>
      </p:sp>
      <p:sp>
        <p:nvSpPr>
          <p:cNvPr id="4" name="Footer Placeholder 3">
            <a:extLst>
              <a:ext uri="{FF2B5EF4-FFF2-40B4-BE49-F238E27FC236}">
                <a16:creationId xmlns:a16="http://schemas.microsoft.com/office/drawing/2014/main" id="{4E884C44-A5E4-4BDA-B29B-03462F06884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080CB09A-41E4-4E88-82E6-007D8262516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7AED79-B44F-46F7-9A9D-EC94587FA365}" type="slidenum">
              <a:rPr lang="en-US" smtClean="0"/>
              <a:t>‹#›</a:t>
            </a:fld>
            <a:endParaRPr lang="en-US" dirty="0"/>
          </a:p>
        </p:txBody>
      </p:sp>
    </p:spTree>
    <p:extLst>
      <p:ext uri="{BB962C8B-B14F-4D97-AF65-F5344CB8AC3E}">
        <p14:creationId xmlns:p14="http://schemas.microsoft.com/office/powerpoint/2010/main" val="3464231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5A0E3A-0C98-4EA0-AAC9-F2996360A904}" type="datetimeFigureOut">
              <a:rPr lang="en-US" smtClean="0"/>
              <a:t>9/8/2025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AAE1FE-786B-4B83-86A4-F53D629261B4}" type="slidenum">
              <a:rPr lang="en-US" smtClean="0"/>
              <a:t>‹#›</a:t>
            </a:fld>
            <a:endParaRPr lang="en-US" dirty="0"/>
          </a:p>
        </p:txBody>
      </p:sp>
    </p:spTree>
    <p:extLst>
      <p:ext uri="{BB962C8B-B14F-4D97-AF65-F5344CB8AC3E}">
        <p14:creationId xmlns:p14="http://schemas.microsoft.com/office/powerpoint/2010/main" val="1015498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DAAE1FE-786B-4B83-86A4-F53D629261B4}" type="slidenum">
              <a:rPr lang="en-US" smtClean="0"/>
              <a:t>1</a:t>
            </a:fld>
            <a:endParaRPr lang="en-US" dirty="0"/>
          </a:p>
        </p:txBody>
      </p:sp>
    </p:spTree>
    <p:extLst>
      <p:ext uri="{BB962C8B-B14F-4D97-AF65-F5344CB8AC3E}">
        <p14:creationId xmlns:p14="http://schemas.microsoft.com/office/powerpoint/2010/main" val="1976850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DAAE1FE-786B-4B83-86A4-F53D629261B4}" type="slidenum">
              <a:rPr lang="en-US" smtClean="0"/>
              <a:t>2</a:t>
            </a:fld>
            <a:endParaRPr lang="en-US" dirty="0"/>
          </a:p>
        </p:txBody>
      </p:sp>
    </p:spTree>
    <p:extLst>
      <p:ext uri="{BB962C8B-B14F-4D97-AF65-F5344CB8AC3E}">
        <p14:creationId xmlns:p14="http://schemas.microsoft.com/office/powerpoint/2010/main" val="37655458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DAAE1FE-786B-4B83-86A4-F53D629261B4}" type="slidenum">
              <a:rPr lang="en-US" smtClean="0"/>
              <a:t>3</a:t>
            </a:fld>
            <a:endParaRPr lang="en-US" dirty="0"/>
          </a:p>
        </p:txBody>
      </p:sp>
    </p:spTree>
    <p:extLst>
      <p:ext uri="{BB962C8B-B14F-4D97-AF65-F5344CB8AC3E}">
        <p14:creationId xmlns:p14="http://schemas.microsoft.com/office/powerpoint/2010/main" val="37488592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DAAE1FE-786B-4B83-86A4-F53D629261B4}" type="slidenum">
              <a:rPr lang="en-US" smtClean="0"/>
              <a:t>4</a:t>
            </a:fld>
            <a:endParaRPr lang="en-US" dirty="0"/>
          </a:p>
        </p:txBody>
      </p:sp>
    </p:spTree>
    <p:extLst>
      <p:ext uri="{BB962C8B-B14F-4D97-AF65-F5344CB8AC3E}">
        <p14:creationId xmlns:p14="http://schemas.microsoft.com/office/powerpoint/2010/main" val="34133562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DAAE1FE-786B-4B83-86A4-F53D629261B4}" type="slidenum">
              <a:rPr lang="en-US" smtClean="0"/>
              <a:t>5</a:t>
            </a:fld>
            <a:endParaRPr lang="en-US" dirty="0"/>
          </a:p>
        </p:txBody>
      </p:sp>
    </p:spTree>
    <p:extLst>
      <p:ext uri="{BB962C8B-B14F-4D97-AF65-F5344CB8AC3E}">
        <p14:creationId xmlns:p14="http://schemas.microsoft.com/office/powerpoint/2010/main" val="1923324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DAAE1FE-786B-4B83-86A4-F53D629261B4}" type="slidenum">
              <a:rPr lang="en-US" smtClean="0"/>
              <a:t>6</a:t>
            </a:fld>
            <a:endParaRPr lang="en-US" dirty="0"/>
          </a:p>
        </p:txBody>
      </p:sp>
    </p:spTree>
    <p:extLst>
      <p:ext uri="{BB962C8B-B14F-4D97-AF65-F5344CB8AC3E}">
        <p14:creationId xmlns:p14="http://schemas.microsoft.com/office/powerpoint/2010/main" val="25484763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DAAE1FE-786B-4B83-86A4-F53D629261B4}" type="slidenum">
              <a:rPr lang="en-US" smtClean="0"/>
              <a:t>7</a:t>
            </a:fld>
            <a:endParaRPr lang="en-US" dirty="0"/>
          </a:p>
        </p:txBody>
      </p:sp>
    </p:spTree>
    <p:extLst>
      <p:ext uri="{BB962C8B-B14F-4D97-AF65-F5344CB8AC3E}">
        <p14:creationId xmlns:p14="http://schemas.microsoft.com/office/powerpoint/2010/main" val="1514508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3275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28892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959609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913757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404530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633803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013218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19130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71431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44390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9/8/2025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45651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9/8/2025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58928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9/8/2025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12232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9/8/2025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45293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64066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45432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a:solidFill>
            <a:schemeClr val="accent1">
              <a:lumMod val="75000"/>
              <a:alpha val="40000"/>
            </a:schemeClr>
          </a:solidFill>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10" name="Group 9"/>
          <p:cNvGrpSpPr/>
          <p:nvPr/>
        </p:nvGrpSpPr>
        <p:grpSpPr>
          <a:xfrm>
            <a:off x="27221" y="-30"/>
            <a:ext cx="2356674" cy="6853283"/>
            <a:chOff x="6627813" y="195452"/>
            <a:chExt cx="1952625" cy="5678299"/>
          </a:xfrm>
          <a:solidFill>
            <a:schemeClr val="accent1"/>
          </a:solidFill>
        </p:grpSpPr>
        <p:sp>
          <p:nvSpPr>
            <p:cNvPr id="11" name="Freeform 27"/>
            <p:cNvSpPr/>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 name="Rectangle 6"/>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9/8/2025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0952317"/>
      </p:ext>
    </p:extLst>
  </p:cSld>
  <p:clrMap bg1="dk1" tx1="lt1" bg2="dk2" tx2="lt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 id="2147483782" r:id="rId15"/>
    <p:sldLayoutId id="214748378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1000">
              <a:schemeClr val="accent3"/>
            </a:gs>
          </a:gsLst>
          <a:lin ang="2700000" scaled="1"/>
        </a:gra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3F2CC0B-D5F1-40B8-9CC6-4A36850B66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light spots">
            <a:extLst>
              <a:ext uri="{FF2B5EF4-FFF2-40B4-BE49-F238E27FC236}">
                <a16:creationId xmlns:a16="http://schemas.microsoft.com/office/drawing/2014/main" id="{1A23FE0C-9A67-334E-9B7F-83AA9CF636A8}"/>
              </a:ext>
            </a:extLst>
          </p:cNvPr>
          <p:cNvPicPr>
            <a:picLocks noChangeAspect="1"/>
          </p:cNvPicPr>
          <p:nvPr/>
        </p:nvPicPr>
        <p:blipFill rotWithShape="1">
          <a:blip r:embed="rId3" cstate="print">
            <a:duotone>
              <a:schemeClr val="bg2">
                <a:shade val="45000"/>
                <a:satMod val="135000"/>
              </a:schemeClr>
              <a:prstClr val="white"/>
            </a:duotone>
            <a:alphaModFix amt="40000"/>
            <a:extLst>
              <a:ext uri="{28A0092B-C50C-407E-A947-70E740481C1C}">
                <a14:useLocalDpi xmlns:a14="http://schemas.microsoft.com/office/drawing/2010/main"/>
              </a:ext>
            </a:extLst>
          </a:blip>
          <a:srcRect/>
          <a:stretch/>
        </p:blipFill>
        <p:spPr>
          <a:xfrm>
            <a:off x="-1" y="10"/>
            <a:ext cx="12192000" cy="6857990"/>
          </a:xfrm>
          <a:prstGeom prst="rect">
            <a:avLst/>
          </a:prstGeom>
        </p:spPr>
      </p:pic>
      <p:sp>
        <p:nvSpPr>
          <p:cNvPr id="2" name="Title 1">
            <a:extLst>
              <a:ext uri="{FF2B5EF4-FFF2-40B4-BE49-F238E27FC236}">
                <a16:creationId xmlns:a16="http://schemas.microsoft.com/office/drawing/2014/main" id="{F266081D-517B-5D43-A7B4-E67DDEDC0B31}"/>
              </a:ext>
            </a:extLst>
          </p:cNvPr>
          <p:cNvSpPr>
            <a:spLocks noGrp="1"/>
          </p:cNvSpPr>
          <p:nvPr>
            <p:ph type="ctrTitle"/>
          </p:nvPr>
        </p:nvSpPr>
        <p:spPr>
          <a:xfrm>
            <a:off x="2589213" y="2514600"/>
            <a:ext cx="8915399" cy="2262781"/>
          </a:xfrm>
        </p:spPr>
        <p:txBody>
          <a:bodyPr>
            <a:normAutofit/>
          </a:bodyPr>
          <a:lstStyle/>
          <a:p>
            <a:r>
              <a:rPr lang="en-US" dirty="0"/>
              <a:t>Meet the Team – Year 5</a:t>
            </a:r>
          </a:p>
        </p:txBody>
      </p:sp>
      <p:sp>
        <p:nvSpPr>
          <p:cNvPr id="13" name="Subtitle 12">
            <a:extLst>
              <a:ext uri="{FF2B5EF4-FFF2-40B4-BE49-F238E27FC236}">
                <a16:creationId xmlns:a16="http://schemas.microsoft.com/office/drawing/2014/main" id="{F05262DB-6398-4AF9-96A3-041CFB112303}"/>
              </a:ext>
            </a:extLst>
          </p:cNvPr>
          <p:cNvSpPr>
            <a:spLocks noGrp="1"/>
          </p:cNvSpPr>
          <p:nvPr>
            <p:ph type="subTitle" idx="1"/>
          </p:nvPr>
        </p:nvSpPr>
        <p:spPr>
          <a:xfrm>
            <a:off x="2589213" y="4777379"/>
            <a:ext cx="8915399" cy="1126283"/>
          </a:xfrm>
        </p:spPr>
        <p:txBody>
          <a:bodyPr>
            <a:normAutofit/>
          </a:bodyPr>
          <a:lstStyle/>
          <a:p>
            <a:r>
              <a:rPr lang="en-US" dirty="0"/>
              <a:t>Monday 8</a:t>
            </a:r>
            <a:r>
              <a:rPr lang="en-US" baseline="30000" dirty="0"/>
              <a:t>th</a:t>
            </a:r>
            <a:r>
              <a:rPr lang="en-US" dirty="0"/>
              <a:t> September 2025</a:t>
            </a:r>
          </a:p>
        </p:txBody>
      </p:sp>
      <p:grpSp>
        <p:nvGrpSpPr>
          <p:cNvPr id="20" name="Group 19">
            <a:extLst>
              <a:ext uri="{FF2B5EF4-FFF2-40B4-BE49-F238E27FC236}">
                <a16:creationId xmlns:a16="http://schemas.microsoft.com/office/drawing/2014/main" id="{631C6CE6-1810-44ED-A6D7-3FF53040A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accent1">
              <a:lumMod val="75000"/>
              <a:alpha val="40000"/>
            </a:schemeClr>
          </a:solidFill>
        </p:grpSpPr>
        <p:sp>
          <p:nvSpPr>
            <p:cNvPr id="21" name="Freeform 11">
              <a:extLst>
                <a:ext uri="{FF2B5EF4-FFF2-40B4-BE49-F238E27FC236}">
                  <a16:creationId xmlns:a16="http://schemas.microsoft.com/office/drawing/2014/main" id="{1F6D8BFE-D0D0-4BAE-9D5A-701DE7D3CE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txBody>
            <a:bodyPr/>
            <a:lstStyle/>
            <a:p>
              <a:endParaRPr lang="en-GB"/>
            </a:p>
          </p:txBody>
        </p:sp>
        <p:sp>
          <p:nvSpPr>
            <p:cNvPr id="22" name="Freeform 12">
              <a:extLst>
                <a:ext uri="{FF2B5EF4-FFF2-40B4-BE49-F238E27FC236}">
                  <a16:creationId xmlns:a16="http://schemas.microsoft.com/office/drawing/2014/main" id="{53F86D30-CEDB-4D96-AF73-AA3CD5A437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txBody>
            <a:bodyPr/>
            <a:lstStyle/>
            <a:p>
              <a:endParaRPr lang="en-GB"/>
            </a:p>
          </p:txBody>
        </p:sp>
        <p:sp>
          <p:nvSpPr>
            <p:cNvPr id="23" name="Freeform 13">
              <a:extLst>
                <a:ext uri="{FF2B5EF4-FFF2-40B4-BE49-F238E27FC236}">
                  <a16:creationId xmlns:a16="http://schemas.microsoft.com/office/drawing/2014/main" id="{F5187540-C4C8-410C-A395-69FCB1C8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txBody>
            <a:bodyPr/>
            <a:lstStyle/>
            <a:p>
              <a:endParaRPr lang="en-GB"/>
            </a:p>
          </p:txBody>
        </p:sp>
        <p:sp>
          <p:nvSpPr>
            <p:cNvPr id="24" name="Freeform 14">
              <a:extLst>
                <a:ext uri="{FF2B5EF4-FFF2-40B4-BE49-F238E27FC236}">
                  <a16:creationId xmlns:a16="http://schemas.microsoft.com/office/drawing/2014/main" id="{75BD6E4A-797C-451B-B08F-D99C1A9D1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txBody>
            <a:bodyPr/>
            <a:lstStyle/>
            <a:p>
              <a:endParaRPr lang="en-GB"/>
            </a:p>
          </p:txBody>
        </p:sp>
        <p:sp>
          <p:nvSpPr>
            <p:cNvPr id="25" name="Freeform 15">
              <a:extLst>
                <a:ext uri="{FF2B5EF4-FFF2-40B4-BE49-F238E27FC236}">
                  <a16:creationId xmlns:a16="http://schemas.microsoft.com/office/drawing/2014/main" id="{0D241082-BAFA-462E-827B-5814B020F5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txBody>
            <a:bodyPr/>
            <a:lstStyle/>
            <a:p>
              <a:endParaRPr lang="en-GB"/>
            </a:p>
          </p:txBody>
        </p:sp>
        <p:sp>
          <p:nvSpPr>
            <p:cNvPr id="26" name="Freeform 16">
              <a:extLst>
                <a:ext uri="{FF2B5EF4-FFF2-40B4-BE49-F238E27FC236}">
                  <a16:creationId xmlns:a16="http://schemas.microsoft.com/office/drawing/2014/main" id="{2920CCBD-116D-450B-9608-99F05F7D78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txBody>
            <a:bodyPr/>
            <a:lstStyle/>
            <a:p>
              <a:endParaRPr lang="en-GB"/>
            </a:p>
          </p:txBody>
        </p:sp>
        <p:sp>
          <p:nvSpPr>
            <p:cNvPr id="27" name="Freeform 17">
              <a:extLst>
                <a:ext uri="{FF2B5EF4-FFF2-40B4-BE49-F238E27FC236}">
                  <a16:creationId xmlns:a16="http://schemas.microsoft.com/office/drawing/2014/main" id="{A57CD3DE-CEAF-4BD4-A5EF-24B3E622BB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txBody>
            <a:bodyPr/>
            <a:lstStyle/>
            <a:p>
              <a:endParaRPr lang="en-GB"/>
            </a:p>
          </p:txBody>
        </p:sp>
        <p:sp>
          <p:nvSpPr>
            <p:cNvPr id="28" name="Freeform 18">
              <a:extLst>
                <a:ext uri="{FF2B5EF4-FFF2-40B4-BE49-F238E27FC236}">
                  <a16:creationId xmlns:a16="http://schemas.microsoft.com/office/drawing/2014/main" id="{4EC3258C-366B-4629-A7D3-5173D3637D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txBody>
            <a:bodyPr/>
            <a:lstStyle/>
            <a:p>
              <a:endParaRPr lang="en-GB"/>
            </a:p>
          </p:txBody>
        </p:sp>
        <p:sp>
          <p:nvSpPr>
            <p:cNvPr id="29" name="Freeform 19">
              <a:extLst>
                <a:ext uri="{FF2B5EF4-FFF2-40B4-BE49-F238E27FC236}">
                  <a16:creationId xmlns:a16="http://schemas.microsoft.com/office/drawing/2014/main" id="{D444D63A-CE2B-4ACD-BA0E-4ADECAD86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txBody>
            <a:bodyPr/>
            <a:lstStyle/>
            <a:p>
              <a:endParaRPr lang="en-GB"/>
            </a:p>
          </p:txBody>
        </p:sp>
        <p:sp>
          <p:nvSpPr>
            <p:cNvPr id="30" name="Freeform 20">
              <a:extLst>
                <a:ext uri="{FF2B5EF4-FFF2-40B4-BE49-F238E27FC236}">
                  <a16:creationId xmlns:a16="http://schemas.microsoft.com/office/drawing/2014/main" id="{7A504DF6-187A-4A54-96E8-3F3F28AAAA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txBody>
            <a:bodyPr/>
            <a:lstStyle/>
            <a:p>
              <a:endParaRPr lang="en-GB"/>
            </a:p>
          </p:txBody>
        </p:sp>
        <p:sp>
          <p:nvSpPr>
            <p:cNvPr id="31" name="Freeform 21">
              <a:extLst>
                <a:ext uri="{FF2B5EF4-FFF2-40B4-BE49-F238E27FC236}">
                  <a16:creationId xmlns:a16="http://schemas.microsoft.com/office/drawing/2014/main" id="{FE04C6F5-6DC5-4C7E-9278-9BE624FC78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txBody>
            <a:bodyPr/>
            <a:lstStyle/>
            <a:p>
              <a:endParaRPr lang="en-GB"/>
            </a:p>
          </p:txBody>
        </p:sp>
        <p:sp>
          <p:nvSpPr>
            <p:cNvPr id="32" name="Freeform 22">
              <a:extLst>
                <a:ext uri="{FF2B5EF4-FFF2-40B4-BE49-F238E27FC236}">
                  <a16:creationId xmlns:a16="http://schemas.microsoft.com/office/drawing/2014/main" id="{94A02D9B-E6A9-4D6A-9D2A-D81C76802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txBody>
            <a:bodyPr/>
            <a:lstStyle/>
            <a:p>
              <a:endParaRPr lang="en-GB"/>
            </a:p>
          </p:txBody>
        </p:sp>
      </p:grpSp>
      <p:grpSp>
        <p:nvGrpSpPr>
          <p:cNvPr id="34" name="Group 33">
            <a:extLst>
              <a:ext uri="{FF2B5EF4-FFF2-40B4-BE49-F238E27FC236}">
                <a16:creationId xmlns:a16="http://schemas.microsoft.com/office/drawing/2014/main" id="{B78034A6-3565-46AA-9E73-1C954666AB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30"/>
            <a:ext cx="2356675" cy="6853284"/>
            <a:chOff x="6627813" y="195452"/>
            <a:chExt cx="1952625" cy="5678299"/>
          </a:xfrm>
          <a:solidFill>
            <a:schemeClr val="accent1"/>
          </a:solidFill>
        </p:grpSpPr>
        <p:sp>
          <p:nvSpPr>
            <p:cNvPr id="35" name="Freeform 27">
              <a:extLst>
                <a:ext uri="{FF2B5EF4-FFF2-40B4-BE49-F238E27FC236}">
                  <a16:creationId xmlns:a16="http://schemas.microsoft.com/office/drawing/2014/main" id="{04947AA2-A772-42CB-9CEC-065095D3DC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txBody>
            <a:bodyPr/>
            <a:lstStyle/>
            <a:p>
              <a:endParaRPr lang="en-GB"/>
            </a:p>
          </p:txBody>
        </p:sp>
        <p:sp>
          <p:nvSpPr>
            <p:cNvPr id="36" name="Freeform 28">
              <a:extLst>
                <a:ext uri="{FF2B5EF4-FFF2-40B4-BE49-F238E27FC236}">
                  <a16:creationId xmlns:a16="http://schemas.microsoft.com/office/drawing/2014/main" id="{83C52D84-DEC1-4E16-972E-8EEA5D522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txBody>
            <a:bodyPr/>
            <a:lstStyle/>
            <a:p>
              <a:endParaRPr lang="en-GB"/>
            </a:p>
          </p:txBody>
        </p:sp>
        <p:sp>
          <p:nvSpPr>
            <p:cNvPr id="37" name="Freeform 29">
              <a:extLst>
                <a:ext uri="{FF2B5EF4-FFF2-40B4-BE49-F238E27FC236}">
                  <a16:creationId xmlns:a16="http://schemas.microsoft.com/office/drawing/2014/main" id="{2036A28D-EF09-41F7-906F-CF405361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txBody>
            <a:bodyPr/>
            <a:lstStyle/>
            <a:p>
              <a:endParaRPr lang="en-GB"/>
            </a:p>
          </p:txBody>
        </p:sp>
        <p:sp>
          <p:nvSpPr>
            <p:cNvPr id="38" name="Freeform 30">
              <a:extLst>
                <a:ext uri="{FF2B5EF4-FFF2-40B4-BE49-F238E27FC236}">
                  <a16:creationId xmlns:a16="http://schemas.microsoft.com/office/drawing/2014/main" id="{EE8D92C7-C907-4120-95E3-80E3DC85BB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txBody>
            <a:bodyPr/>
            <a:lstStyle/>
            <a:p>
              <a:endParaRPr lang="en-GB"/>
            </a:p>
          </p:txBody>
        </p:sp>
        <p:sp>
          <p:nvSpPr>
            <p:cNvPr id="39" name="Freeform 31">
              <a:extLst>
                <a:ext uri="{FF2B5EF4-FFF2-40B4-BE49-F238E27FC236}">
                  <a16:creationId xmlns:a16="http://schemas.microsoft.com/office/drawing/2014/main" id="{BBCEAAB8-CD22-41D7-B330-702682A27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txBody>
            <a:bodyPr/>
            <a:lstStyle/>
            <a:p>
              <a:endParaRPr lang="en-GB"/>
            </a:p>
          </p:txBody>
        </p:sp>
        <p:sp>
          <p:nvSpPr>
            <p:cNvPr id="40" name="Freeform 32">
              <a:extLst>
                <a:ext uri="{FF2B5EF4-FFF2-40B4-BE49-F238E27FC236}">
                  <a16:creationId xmlns:a16="http://schemas.microsoft.com/office/drawing/2014/main" id="{6BBC1FEE-3D72-492B-8D8A-BE1A55076F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txBody>
            <a:bodyPr/>
            <a:lstStyle/>
            <a:p>
              <a:endParaRPr lang="en-GB"/>
            </a:p>
          </p:txBody>
        </p:sp>
        <p:sp>
          <p:nvSpPr>
            <p:cNvPr id="41" name="Freeform 33">
              <a:extLst>
                <a:ext uri="{FF2B5EF4-FFF2-40B4-BE49-F238E27FC236}">
                  <a16:creationId xmlns:a16="http://schemas.microsoft.com/office/drawing/2014/main" id="{C28C6E5C-C393-435C-96A1-AA2859BDCB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txBody>
            <a:bodyPr/>
            <a:lstStyle/>
            <a:p>
              <a:endParaRPr lang="en-GB"/>
            </a:p>
          </p:txBody>
        </p:sp>
        <p:sp>
          <p:nvSpPr>
            <p:cNvPr id="42" name="Freeform 34">
              <a:extLst>
                <a:ext uri="{FF2B5EF4-FFF2-40B4-BE49-F238E27FC236}">
                  <a16:creationId xmlns:a16="http://schemas.microsoft.com/office/drawing/2014/main" id="{2C2C991F-AC51-4DF5-B8DD-19B08C1CBF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txBody>
            <a:bodyPr/>
            <a:lstStyle/>
            <a:p>
              <a:endParaRPr lang="en-GB"/>
            </a:p>
          </p:txBody>
        </p:sp>
        <p:sp>
          <p:nvSpPr>
            <p:cNvPr id="43" name="Freeform 35">
              <a:extLst>
                <a:ext uri="{FF2B5EF4-FFF2-40B4-BE49-F238E27FC236}">
                  <a16:creationId xmlns:a16="http://schemas.microsoft.com/office/drawing/2014/main" id="{9C916B5F-285D-4F5A-9085-6781753AFB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txBody>
            <a:bodyPr/>
            <a:lstStyle/>
            <a:p>
              <a:endParaRPr lang="en-GB"/>
            </a:p>
          </p:txBody>
        </p:sp>
        <p:sp>
          <p:nvSpPr>
            <p:cNvPr id="44" name="Freeform 36">
              <a:extLst>
                <a:ext uri="{FF2B5EF4-FFF2-40B4-BE49-F238E27FC236}">
                  <a16:creationId xmlns:a16="http://schemas.microsoft.com/office/drawing/2014/main" id="{0375DD5F-9D17-4873-B697-3D44A5EBEC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txBody>
            <a:bodyPr/>
            <a:lstStyle/>
            <a:p>
              <a:endParaRPr lang="en-GB"/>
            </a:p>
          </p:txBody>
        </p:sp>
        <p:sp>
          <p:nvSpPr>
            <p:cNvPr id="45" name="Freeform 37">
              <a:extLst>
                <a:ext uri="{FF2B5EF4-FFF2-40B4-BE49-F238E27FC236}">
                  <a16:creationId xmlns:a16="http://schemas.microsoft.com/office/drawing/2014/main" id="{A159BBC7-6A8B-4612-94A8-56323452C7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txBody>
            <a:bodyPr/>
            <a:lstStyle/>
            <a:p>
              <a:endParaRPr lang="en-GB"/>
            </a:p>
          </p:txBody>
        </p:sp>
        <p:sp>
          <p:nvSpPr>
            <p:cNvPr id="46" name="Freeform 38">
              <a:extLst>
                <a:ext uri="{FF2B5EF4-FFF2-40B4-BE49-F238E27FC236}">
                  <a16:creationId xmlns:a16="http://schemas.microsoft.com/office/drawing/2014/main" id="{177C901C-F8DE-4C99-95C8-F8CA1B84F7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txBody>
            <a:bodyPr/>
            <a:lstStyle/>
            <a:p>
              <a:endParaRPr lang="en-GB"/>
            </a:p>
          </p:txBody>
        </p:sp>
      </p:grpSp>
      <p:sp>
        <p:nvSpPr>
          <p:cNvPr id="48" name="Rectangle 47">
            <a:extLst>
              <a:ext uri="{FF2B5EF4-FFF2-40B4-BE49-F238E27FC236}">
                <a16:creationId xmlns:a16="http://schemas.microsoft.com/office/drawing/2014/main" id="{D1D655F2-6D15-4265-ADEE-EF0075C139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50" name="Freeform 69">
            <a:extLst>
              <a:ext uri="{FF2B5EF4-FFF2-40B4-BE49-F238E27FC236}">
                <a16:creationId xmlns:a16="http://schemas.microsoft.com/office/drawing/2014/main" id="{3248A930-1A6E-4EFB-8213-D1AC735BE0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a:endParaRPr lang="en-GB"/>
          </a:p>
        </p:txBody>
      </p:sp>
    </p:spTree>
    <p:extLst>
      <p:ext uri="{BB962C8B-B14F-4D97-AF65-F5344CB8AC3E}">
        <p14:creationId xmlns:p14="http://schemas.microsoft.com/office/powerpoint/2010/main" val="312941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1000">
              <a:schemeClr val="accent3"/>
            </a:gs>
          </a:gsLst>
          <a:lin ang="2700000" scaled="1"/>
        </a:gra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3F2CC0B-D5F1-40B8-9CC6-4A36850B66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light spots">
            <a:extLst>
              <a:ext uri="{FF2B5EF4-FFF2-40B4-BE49-F238E27FC236}">
                <a16:creationId xmlns:a16="http://schemas.microsoft.com/office/drawing/2014/main" id="{1A23FE0C-9A67-334E-9B7F-83AA9CF636A8}"/>
              </a:ext>
            </a:extLst>
          </p:cNvPr>
          <p:cNvPicPr>
            <a:picLocks noChangeAspect="1"/>
          </p:cNvPicPr>
          <p:nvPr/>
        </p:nvPicPr>
        <p:blipFill rotWithShape="1">
          <a:blip r:embed="rId3" cstate="print">
            <a:duotone>
              <a:schemeClr val="bg2">
                <a:shade val="45000"/>
                <a:satMod val="135000"/>
              </a:schemeClr>
              <a:prstClr val="white"/>
            </a:duotone>
            <a:alphaModFix amt="40000"/>
            <a:extLst>
              <a:ext uri="{28A0092B-C50C-407E-A947-70E740481C1C}">
                <a14:useLocalDpi xmlns:a14="http://schemas.microsoft.com/office/drawing/2010/main"/>
              </a:ext>
            </a:extLst>
          </a:blip>
          <a:srcRect/>
          <a:stretch/>
        </p:blipFill>
        <p:spPr>
          <a:xfrm>
            <a:off x="-1" y="10"/>
            <a:ext cx="12192000" cy="6857990"/>
          </a:xfrm>
          <a:prstGeom prst="rect">
            <a:avLst/>
          </a:prstGeom>
        </p:spPr>
      </p:pic>
      <p:sp>
        <p:nvSpPr>
          <p:cNvPr id="2" name="Title 1">
            <a:extLst>
              <a:ext uri="{FF2B5EF4-FFF2-40B4-BE49-F238E27FC236}">
                <a16:creationId xmlns:a16="http://schemas.microsoft.com/office/drawing/2014/main" id="{F266081D-517B-5D43-A7B4-E67DDEDC0B31}"/>
              </a:ext>
            </a:extLst>
          </p:cNvPr>
          <p:cNvSpPr>
            <a:spLocks noGrp="1"/>
          </p:cNvSpPr>
          <p:nvPr>
            <p:ph type="ctrTitle"/>
          </p:nvPr>
        </p:nvSpPr>
        <p:spPr>
          <a:xfrm>
            <a:off x="2589213" y="553915"/>
            <a:ext cx="8915399" cy="4343399"/>
          </a:xfrm>
        </p:spPr>
        <p:txBody>
          <a:bodyPr>
            <a:normAutofit/>
          </a:bodyPr>
          <a:lstStyle/>
          <a:p>
            <a:endParaRPr lang="en-US" dirty="0"/>
          </a:p>
        </p:txBody>
      </p:sp>
      <p:sp>
        <p:nvSpPr>
          <p:cNvPr id="13" name="Subtitle 12">
            <a:extLst>
              <a:ext uri="{FF2B5EF4-FFF2-40B4-BE49-F238E27FC236}">
                <a16:creationId xmlns:a16="http://schemas.microsoft.com/office/drawing/2014/main" id="{F05262DB-6398-4AF9-96A3-041CFB112303}"/>
              </a:ext>
            </a:extLst>
          </p:cNvPr>
          <p:cNvSpPr>
            <a:spLocks noGrp="1"/>
          </p:cNvSpPr>
          <p:nvPr>
            <p:ph type="subTitle" idx="1"/>
          </p:nvPr>
        </p:nvSpPr>
        <p:spPr>
          <a:xfrm>
            <a:off x="2589213" y="4777379"/>
            <a:ext cx="8915399" cy="1126283"/>
          </a:xfrm>
        </p:spPr>
        <p:txBody>
          <a:bodyPr>
            <a:normAutofit/>
          </a:bodyPr>
          <a:lstStyle/>
          <a:p>
            <a:endParaRPr lang="en-US" dirty="0"/>
          </a:p>
        </p:txBody>
      </p:sp>
      <p:grpSp>
        <p:nvGrpSpPr>
          <p:cNvPr id="20" name="Group 19">
            <a:extLst>
              <a:ext uri="{FF2B5EF4-FFF2-40B4-BE49-F238E27FC236}">
                <a16:creationId xmlns:a16="http://schemas.microsoft.com/office/drawing/2014/main" id="{631C6CE6-1810-44ED-A6D7-3FF53040A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accent1">
              <a:lumMod val="75000"/>
              <a:alpha val="40000"/>
            </a:schemeClr>
          </a:solidFill>
        </p:grpSpPr>
        <p:sp>
          <p:nvSpPr>
            <p:cNvPr id="21" name="Freeform 11">
              <a:extLst>
                <a:ext uri="{FF2B5EF4-FFF2-40B4-BE49-F238E27FC236}">
                  <a16:creationId xmlns:a16="http://schemas.microsoft.com/office/drawing/2014/main" id="{1F6D8BFE-D0D0-4BAE-9D5A-701DE7D3CE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txBody>
            <a:bodyPr/>
            <a:lstStyle/>
            <a:p>
              <a:endParaRPr lang="en-GB"/>
            </a:p>
          </p:txBody>
        </p:sp>
        <p:sp>
          <p:nvSpPr>
            <p:cNvPr id="22" name="Freeform 12">
              <a:extLst>
                <a:ext uri="{FF2B5EF4-FFF2-40B4-BE49-F238E27FC236}">
                  <a16:creationId xmlns:a16="http://schemas.microsoft.com/office/drawing/2014/main" id="{53F86D30-CEDB-4D96-AF73-AA3CD5A437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txBody>
            <a:bodyPr/>
            <a:lstStyle/>
            <a:p>
              <a:endParaRPr lang="en-GB"/>
            </a:p>
          </p:txBody>
        </p:sp>
        <p:sp>
          <p:nvSpPr>
            <p:cNvPr id="23" name="Freeform 13">
              <a:extLst>
                <a:ext uri="{FF2B5EF4-FFF2-40B4-BE49-F238E27FC236}">
                  <a16:creationId xmlns:a16="http://schemas.microsoft.com/office/drawing/2014/main" id="{F5187540-C4C8-410C-A395-69FCB1C8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txBody>
            <a:bodyPr/>
            <a:lstStyle/>
            <a:p>
              <a:endParaRPr lang="en-GB"/>
            </a:p>
          </p:txBody>
        </p:sp>
        <p:sp>
          <p:nvSpPr>
            <p:cNvPr id="24" name="Freeform 14">
              <a:extLst>
                <a:ext uri="{FF2B5EF4-FFF2-40B4-BE49-F238E27FC236}">
                  <a16:creationId xmlns:a16="http://schemas.microsoft.com/office/drawing/2014/main" id="{75BD6E4A-797C-451B-B08F-D99C1A9D1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txBody>
            <a:bodyPr/>
            <a:lstStyle/>
            <a:p>
              <a:endParaRPr lang="en-GB"/>
            </a:p>
          </p:txBody>
        </p:sp>
        <p:sp>
          <p:nvSpPr>
            <p:cNvPr id="25" name="Freeform 15">
              <a:extLst>
                <a:ext uri="{FF2B5EF4-FFF2-40B4-BE49-F238E27FC236}">
                  <a16:creationId xmlns:a16="http://schemas.microsoft.com/office/drawing/2014/main" id="{0D241082-BAFA-462E-827B-5814B020F5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txBody>
            <a:bodyPr/>
            <a:lstStyle/>
            <a:p>
              <a:endParaRPr lang="en-GB"/>
            </a:p>
          </p:txBody>
        </p:sp>
        <p:sp>
          <p:nvSpPr>
            <p:cNvPr id="26" name="Freeform 16">
              <a:extLst>
                <a:ext uri="{FF2B5EF4-FFF2-40B4-BE49-F238E27FC236}">
                  <a16:creationId xmlns:a16="http://schemas.microsoft.com/office/drawing/2014/main" id="{2920CCBD-116D-450B-9608-99F05F7D78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txBody>
            <a:bodyPr/>
            <a:lstStyle/>
            <a:p>
              <a:endParaRPr lang="en-GB"/>
            </a:p>
          </p:txBody>
        </p:sp>
        <p:sp>
          <p:nvSpPr>
            <p:cNvPr id="27" name="Freeform 17">
              <a:extLst>
                <a:ext uri="{FF2B5EF4-FFF2-40B4-BE49-F238E27FC236}">
                  <a16:creationId xmlns:a16="http://schemas.microsoft.com/office/drawing/2014/main" id="{A57CD3DE-CEAF-4BD4-A5EF-24B3E622BB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txBody>
            <a:bodyPr/>
            <a:lstStyle/>
            <a:p>
              <a:endParaRPr lang="en-GB"/>
            </a:p>
          </p:txBody>
        </p:sp>
        <p:sp>
          <p:nvSpPr>
            <p:cNvPr id="28" name="Freeform 18">
              <a:extLst>
                <a:ext uri="{FF2B5EF4-FFF2-40B4-BE49-F238E27FC236}">
                  <a16:creationId xmlns:a16="http://schemas.microsoft.com/office/drawing/2014/main" id="{4EC3258C-366B-4629-A7D3-5173D3637D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txBody>
            <a:bodyPr/>
            <a:lstStyle/>
            <a:p>
              <a:endParaRPr lang="en-GB"/>
            </a:p>
          </p:txBody>
        </p:sp>
        <p:sp>
          <p:nvSpPr>
            <p:cNvPr id="29" name="Freeform 19">
              <a:extLst>
                <a:ext uri="{FF2B5EF4-FFF2-40B4-BE49-F238E27FC236}">
                  <a16:creationId xmlns:a16="http://schemas.microsoft.com/office/drawing/2014/main" id="{D444D63A-CE2B-4ACD-BA0E-4ADECAD86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txBody>
            <a:bodyPr/>
            <a:lstStyle/>
            <a:p>
              <a:endParaRPr lang="en-GB"/>
            </a:p>
          </p:txBody>
        </p:sp>
        <p:sp>
          <p:nvSpPr>
            <p:cNvPr id="30" name="Freeform 20">
              <a:extLst>
                <a:ext uri="{FF2B5EF4-FFF2-40B4-BE49-F238E27FC236}">
                  <a16:creationId xmlns:a16="http://schemas.microsoft.com/office/drawing/2014/main" id="{7A504DF6-187A-4A54-96E8-3F3F28AAAA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txBody>
            <a:bodyPr/>
            <a:lstStyle/>
            <a:p>
              <a:endParaRPr lang="en-GB"/>
            </a:p>
          </p:txBody>
        </p:sp>
        <p:sp>
          <p:nvSpPr>
            <p:cNvPr id="31" name="Freeform 21">
              <a:extLst>
                <a:ext uri="{FF2B5EF4-FFF2-40B4-BE49-F238E27FC236}">
                  <a16:creationId xmlns:a16="http://schemas.microsoft.com/office/drawing/2014/main" id="{FE04C6F5-6DC5-4C7E-9278-9BE624FC78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txBody>
            <a:bodyPr/>
            <a:lstStyle/>
            <a:p>
              <a:endParaRPr lang="en-GB"/>
            </a:p>
          </p:txBody>
        </p:sp>
        <p:sp>
          <p:nvSpPr>
            <p:cNvPr id="32" name="Freeform 22">
              <a:extLst>
                <a:ext uri="{FF2B5EF4-FFF2-40B4-BE49-F238E27FC236}">
                  <a16:creationId xmlns:a16="http://schemas.microsoft.com/office/drawing/2014/main" id="{94A02D9B-E6A9-4D6A-9D2A-D81C76802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txBody>
            <a:bodyPr/>
            <a:lstStyle/>
            <a:p>
              <a:endParaRPr lang="en-GB"/>
            </a:p>
          </p:txBody>
        </p:sp>
      </p:grpSp>
      <p:grpSp>
        <p:nvGrpSpPr>
          <p:cNvPr id="34" name="Group 33">
            <a:extLst>
              <a:ext uri="{FF2B5EF4-FFF2-40B4-BE49-F238E27FC236}">
                <a16:creationId xmlns:a16="http://schemas.microsoft.com/office/drawing/2014/main" id="{B78034A6-3565-46AA-9E73-1C954666AB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30"/>
            <a:ext cx="2356675" cy="6853284"/>
            <a:chOff x="6627813" y="195452"/>
            <a:chExt cx="1952625" cy="5678299"/>
          </a:xfrm>
          <a:solidFill>
            <a:schemeClr val="accent1"/>
          </a:solidFill>
        </p:grpSpPr>
        <p:sp>
          <p:nvSpPr>
            <p:cNvPr id="35" name="Freeform 27">
              <a:extLst>
                <a:ext uri="{FF2B5EF4-FFF2-40B4-BE49-F238E27FC236}">
                  <a16:creationId xmlns:a16="http://schemas.microsoft.com/office/drawing/2014/main" id="{04947AA2-A772-42CB-9CEC-065095D3DC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txBody>
            <a:bodyPr/>
            <a:lstStyle/>
            <a:p>
              <a:endParaRPr lang="en-GB"/>
            </a:p>
          </p:txBody>
        </p:sp>
        <p:sp>
          <p:nvSpPr>
            <p:cNvPr id="36" name="Freeform 28">
              <a:extLst>
                <a:ext uri="{FF2B5EF4-FFF2-40B4-BE49-F238E27FC236}">
                  <a16:creationId xmlns:a16="http://schemas.microsoft.com/office/drawing/2014/main" id="{83C52D84-DEC1-4E16-972E-8EEA5D522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txBody>
            <a:bodyPr/>
            <a:lstStyle/>
            <a:p>
              <a:endParaRPr lang="en-GB"/>
            </a:p>
          </p:txBody>
        </p:sp>
        <p:sp>
          <p:nvSpPr>
            <p:cNvPr id="37" name="Freeform 29">
              <a:extLst>
                <a:ext uri="{FF2B5EF4-FFF2-40B4-BE49-F238E27FC236}">
                  <a16:creationId xmlns:a16="http://schemas.microsoft.com/office/drawing/2014/main" id="{2036A28D-EF09-41F7-906F-CF405361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txBody>
            <a:bodyPr/>
            <a:lstStyle/>
            <a:p>
              <a:endParaRPr lang="en-GB"/>
            </a:p>
          </p:txBody>
        </p:sp>
        <p:sp>
          <p:nvSpPr>
            <p:cNvPr id="38" name="Freeform 30">
              <a:extLst>
                <a:ext uri="{FF2B5EF4-FFF2-40B4-BE49-F238E27FC236}">
                  <a16:creationId xmlns:a16="http://schemas.microsoft.com/office/drawing/2014/main" id="{EE8D92C7-C907-4120-95E3-80E3DC85BB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txBody>
            <a:bodyPr/>
            <a:lstStyle/>
            <a:p>
              <a:endParaRPr lang="en-GB"/>
            </a:p>
          </p:txBody>
        </p:sp>
        <p:sp>
          <p:nvSpPr>
            <p:cNvPr id="39" name="Freeform 31">
              <a:extLst>
                <a:ext uri="{FF2B5EF4-FFF2-40B4-BE49-F238E27FC236}">
                  <a16:creationId xmlns:a16="http://schemas.microsoft.com/office/drawing/2014/main" id="{BBCEAAB8-CD22-41D7-B330-702682A27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txBody>
            <a:bodyPr/>
            <a:lstStyle/>
            <a:p>
              <a:endParaRPr lang="en-GB"/>
            </a:p>
          </p:txBody>
        </p:sp>
        <p:sp>
          <p:nvSpPr>
            <p:cNvPr id="40" name="Freeform 32">
              <a:extLst>
                <a:ext uri="{FF2B5EF4-FFF2-40B4-BE49-F238E27FC236}">
                  <a16:creationId xmlns:a16="http://schemas.microsoft.com/office/drawing/2014/main" id="{6BBC1FEE-3D72-492B-8D8A-BE1A55076F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txBody>
            <a:bodyPr/>
            <a:lstStyle/>
            <a:p>
              <a:endParaRPr lang="en-GB"/>
            </a:p>
          </p:txBody>
        </p:sp>
        <p:sp>
          <p:nvSpPr>
            <p:cNvPr id="41" name="Freeform 33">
              <a:extLst>
                <a:ext uri="{FF2B5EF4-FFF2-40B4-BE49-F238E27FC236}">
                  <a16:creationId xmlns:a16="http://schemas.microsoft.com/office/drawing/2014/main" id="{C28C6E5C-C393-435C-96A1-AA2859BDCB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txBody>
            <a:bodyPr/>
            <a:lstStyle/>
            <a:p>
              <a:endParaRPr lang="en-GB"/>
            </a:p>
          </p:txBody>
        </p:sp>
        <p:sp>
          <p:nvSpPr>
            <p:cNvPr id="42" name="Freeform 34">
              <a:extLst>
                <a:ext uri="{FF2B5EF4-FFF2-40B4-BE49-F238E27FC236}">
                  <a16:creationId xmlns:a16="http://schemas.microsoft.com/office/drawing/2014/main" id="{2C2C991F-AC51-4DF5-B8DD-19B08C1CBF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txBody>
            <a:bodyPr/>
            <a:lstStyle/>
            <a:p>
              <a:endParaRPr lang="en-GB"/>
            </a:p>
          </p:txBody>
        </p:sp>
        <p:sp>
          <p:nvSpPr>
            <p:cNvPr id="43" name="Freeform 35">
              <a:extLst>
                <a:ext uri="{FF2B5EF4-FFF2-40B4-BE49-F238E27FC236}">
                  <a16:creationId xmlns:a16="http://schemas.microsoft.com/office/drawing/2014/main" id="{9C916B5F-285D-4F5A-9085-6781753AFB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txBody>
            <a:bodyPr/>
            <a:lstStyle/>
            <a:p>
              <a:endParaRPr lang="en-GB"/>
            </a:p>
          </p:txBody>
        </p:sp>
        <p:sp>
          <p:nvSpPr>
            <p:cNvPr id="44" name="Freeform 36">
              <a:extLst>
                <a:ext uri="{FF2B5EF4-FFF2-40B4-BE49-F238E27FC236}">
                  <a16:creationId xmlns:a16="http://schemas.microsoft.com/office/drawing/2014/main" id="{0375DD5F-9D17-4873-B697-3D44A5EBEC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txBody>
            <a:bodyPr/>
            <a:lstStyle/>
            <a:p>
              <a:endParaRPr lang="en-GB"/>
            </a:p>
          </p:txBody>
        </p:sp>
        <p:sp>
          <p:nvSpPr>
            <p:cNvPr id="45" name="Freeform 37">
              <a:extLst>
                <a:ext uri="{FF2B5EF4-FFF2-40B4-BE49-F238E27FC236}">
                  <a16:creationId xmlns:a16="http://schemas.microsoft.com/office/drawing/2014/main" id="{A159BBC7-6A8B-4612-94A8-56323452C7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txBody>
            <a:bodyPr/>
            <a:lstStyle/>
            <a:p>
              <a:endParaRPr lang="en-GB"/>
            </a:p>
          </p:txBody>
        </p:sp>
        <p:sp>
          <p:nvSpPr>
            <p:cNvPr id="46" name="Freeform 38">
              <a:extLst>
                <a:ext uri="{FF2B5EF4-FFF2-40B4-BE49-F238E27FC236}">
                  <a16:creationId xmlns:a16="http://schemas.microsoft.com/office/drawing/2014/main" id="{177C901C-F8DE-4C99-95C8-F8CA1B84F7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txBody>
            <a:bodyPr/>
            <a:lstStyle/>
            <a:p>
              <a:endParaRPr lang="en-GB"/>
            </a:p>
          </p:txBody>
        </p:sp>
      </p:grpSp>
      <p:sp>
        <p:nvSpPr>
          <p:cNvPr id="48" name="Rectangle 47">
            <a:extLst>
              <a:ext uri="{FF2B5EF4-FFF2-40B4-BE49-F238E27FC236}">
                <a16:creationId xmlns:a16="http://schemas.microsoft.com/office/drawing/2014/main" id="{D1D655F2-6D15-4265-ADEE-EF0075C139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50" name="Freeform 69">
            <a:extLst>
              <a:ext uri="{FF2B5EF4-FFF2-40B4-BE49-F238E27FC236}">
                <a16:creationId xmlns:a16="http://schemas.microsoft.com/office/drawing/2014/main" id="{3248A930-1A6E-4EFB-8213-D1AC735BE0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a:endParaRPr lang="en-GB"/>
          </a:p>
        </p:txBody>
      </p:sp>
      <p:sp>
        <p:nvSpPr>
          <p:cNvPr id="3" name="TextBox 2"/>
          <p:cNvSpPr txBox="1"/>
          <p:nvPr/>
        </p:nvSpPr>
        <p:spPr>
          <a:xfrm>
            <a:off x="1437399" y="449436"/>
            <a:ext cx="10168447" cy="3970318"/>
          </a:xfrm>
          <a:prstGeom prst="rect">
            <a:avLst/>
          </a:prstGeom>
          <a:noFill/>
        </p:spPr>
        <p:txBody>
          <a:bodyPr wrap="square" rtlCol="0">
            <a:spAutoFit/>
          </a:bodyPr>
          <a:lstStyle/>
          <a:p>
            <a:r>
              <a:rPr lang="en-GB" sz="2800" dirty="0"/>
              <a:t>The staff in class are as follows:</a:t>
            </a:r>
          </a:p>
          <a:p>
            <a:endParaRPr lang="en-GB" sz="2800" dirty="0"/>
          </a:p>
          <a:p>
            <a:r>
              <a:rPr lang="en-GB" sz="2800" dirty="0"/>
              <a:t>Mrs Nuttall – mornings</a:t>
            </a:r>
          </a:p>
          <a:p>
            <a:endParaRPr lang="en-GB" sz="2800" dirty="0"/>
          </a:p>
          <a:p>
            <a:r>
              <a:rPr lang="en-GB" sz="2800" dirty="0"/>
              <a:t>Mrs </a:t>
            </a:r>
            <a:r>
              <a:rPr lang="en-GB" sz="2800" dirty="0" err="1"/>
              <a:t>Waterfield</a:t>
            </a:r>
            <a:r>
              <a:rPr lang="en-GB" sz="2800" dirty="0"/>
              <a:t> – afternoons</a:t>
            </a:r>
          </a:p>
          <a:p>
            <a:endParaRPr lang="en-GB" sz="2800" dirty="0"/>
          </a:p>
          <a:p>
            <a:r>
              <a:rPr lang="en-GB" sz="2800" dirty="0"/>
              <a:t>Ms Chan – all day</a:t>
            </a:r>
          </a:p>
          <a:p>
            <a:endParaRPr lang="en-GB" sz="2800" dirty="0"/>
          </a:p>
          <a:p>
            <a:r>
              <a:rPr lang="en-GB" sz="2800" dirty="0"/>
              <a:t>Mr Islam – afternoons to support with interventions.</a:t>
            </a:r>
          </a:p>
        </p:txBody>
      </p:sp>
    </p:spTree>
    <p:extLst>
      <p:ext uri="{BB962C8B-B14F-4D97-AF65-F5344CB8AC3E}">
        <p14:creationId xmlns:p14="http://schemas.microsoft.com/office/powerpoint/2010/main" val="110289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1000">
              <a:schemeClr val="accent3"/>
            </a:gs>
          </a:gsLst>
          <a:lin ang="2700000" scaled="1"/>
        </a:gra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3F2CC0B-D5F1-40B8-9CC6-4A36850B66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light spots">
            <a:extLst>
              <a:ext uri="{FF2B5EF4-FFF2-40B4-BE49-F238E27FC236}">
                <a16:creationId xmlns:a16="http://schemas.microsoft.com/office/drawing/2014/main" id="{1A23FE0C-9A67-334E-9B7F-83AA9CF636A8}"/>
              </a:ext>
            </a:extLst>
          </p:cNvPr>
          <p:cNvPicPr>
            <a:picLocks noChangeAspect="1"/>
          </p:cNvPicPr>
          <p:nvPr/>
        </p:nvPicPr>
        <p:blipFill rotWithShape="1">
          <a:blip r:embed="rId3" cstate="print">
            <a:duotone>
              <a:schemeClr val="bg2">
                <a:shade val="45000"/>
                <a:satMod val="135000"/>
              </a:schemeClr>
              <a:prstClr val="white"/>
            </a:duotone>
            <a:alphaModFix amt="40000"/>
            <a:extLst>
              <a:ext uri="{28A0092B-C50C-407E-A947-70E740481C1C}">
                <a14:useLocalDpi xmlns:a14="http://schemas.microsoft.com/office/drawing/2010/main"/>
              </a:ext>
            </a:extLst>
          </a:blip>
          <a:srcRect/>
          <a:stretch/>
        </p:blipFill>
        <p:spPr>
          <a:xfrm>
            <a:off x="-1" y="10"/>
            <a:ext cx="12192000" cy="6857990"/>
          </a:xfrm>
          <a:prstGeom prst="rect">
            <a:avLst/>
          </a:prstGeom>
        </p:spPr>
      </p:pic>
      <p:sp>
        <p:nvSpPr>
          <p:cNvPr id="2" name="Title 1">
            <a:extLst>
              <a:ext uri="{FF2B5EF4-FFF2-40B4-BE49-F238E27FC236}">
                <a16:creationId xmlns:a16="http://schemas.microsoft.com/office/drawing/2014/main" id="{F266081D-517B-5D43-A7B4-E67DDEDC0B31}"/>
              </a:ext>
            </a:extLst>
          </p:cNvPr>
          <p:cNvSpPr>
            <a:spLocks noGrp="1"/>
          </p:cNvSpPr>
          <p:nvPr>
            <p:ph type="ctrTitle"/>
          </p:nvPr>
        </p:nvSpPr>
        <p:spPr>
          <a:xfrm>
            <a:off x="2589213" y="553915"/>
            <a:ext cx="8915399" cy="4343399"/>
          </a:xfrm>
        </p:spPr>
        <p:txBody>
          <a:bodyPr>
            <a:normAutofit/>
          </a:bodyPr>
          <a:lstStyle/>
          <a:p>
            <a:endParaRPr lang="en-US" dirty="0"/>
          </a:p>
        </p:txBody>
      </p:sp>
      <p:sp>
        <p:nvSpPr>
          <p:cNvPr id="13" name="Subtitle 12">
            <a:extLst>
              <a:ext uri="{FF2B5EF4-FFF2-40B4-BE49-F238E27FC236}">
                <a16:creationId xmlns:a16="http://schemas.microsoft.com/office/drawing/2014/main" id="{F05262DB-6398-4AF9-96A3-041CFB112303}"/>
              </a:ext>
            </a:extLst>
          </p:cNvPr>
          <p:cNvSpPr>
            <a:spLocks noGrp="1"/>
          </p:cNvSpPr>
          <p:nvPr>
            <p:ph type="subTitle" idx="1"/>
          </p:nvPr>
        </p:nvSpPr>
        <p:spPr>
          <a:xfrm>
            <a:off x="2589213" y="4777379"/>
            <a:ext cx="8915399" cy="1126283"/>
          </a:xfrm>
        </p:spPr>
        <p:txBody>
          <a:bodyPr>
            <a:normAutofit/>
          </a:bodyPr>
          <a:lstStyle/>
          <a:p>
            <a:endParaRPr lang="en-US" dirty="0"/>
          </a:p>
        </p:txBody>
      </p:sp>
      <p:grpSp>
        <p:nvGrpSpPr>
          <p:cNvPr id="20" name="Group 19">
            <a:extLst>
              <a:ext uri="{FF2B5EF4-FFF2-40B4-BE49-F238E27FC236}">
                <a16:creationId xmlns:a16="http://schemas.microsoft.com/office/drawing/2014/main" id="{631C6CE6-1810-44ED-A6D7-3FF53040A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accent1">
              <a:lumMod val="75000"/>
              <a:alpha val="40000"/>
            </a:schemeClr>
          </a:solidFill>
        </p:grpSpPr>
        <p:sp>
          <p:nvSpPr>
            <p:cNvPr id="21" name="Freeform 11">
              <a:extLst>
                <a:ext uri="{FF2B5EF4-FFF2-40B4-BE49-F238E27FC236}">
                  <a16:creationId xmlns:a16="http://schemas.microsoft.com/office/drawing/2014/main" id="{1F6D8BFE-D0D0-4BAE-9D5A-701DE7D3CE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txBody>
            <a:bodyPr/>
            <a:lstStyle/>
            <a:p>
              <a:endParaRPr lang="en-GB"/>
            </a:p>
          </p:txBody>
        </p:sp>
        <p:sp>
          <p:nvSpPr>
            <p:cNvPr id="22" name="Freeform 12">
              <a:extLst>
                <a:ext uri="{FF2B5EF4-FFF2-40B4-BE49-F238E27FC236}">
                  <a16:creationId xmlns:a16="http://schemas.microsoft.com/office/drawing/2014/main" id="{53F86D30-CEDB-4D96-AF73-AA3CD5A437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txBody>
            <a:bodyPr/>
            <a:lstStyle/>
            <a:p>
              <a:endParaRPr lang="en-GB"/>
            </a:p>
          </p:txBody>
        </p:sp>
        <p:sp>
          <p:nvSpPr>
            <p:cNvPr id="23" name="Freeform 13">
              <a:extLst>
                <a:ext uri="{FF2B5EF4-FFF2-40B4-BE49-F238E27FC236}">
                  <a16:creationId xmlns:a16="http://schemas.microsoft.com/office/drawing/2014/main" id="{F5187540-C4C8-410C-A395-69FCB1C8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txBody>
            <a:bodyPr/>
            <a:lstStyle/>
            <a:p>
              <a:endParaRPr lang="en-GB"/>
            </a:p>
          </p:txBody>
        </p:sp>
        <p:sp>
          <p:nvSpPr>
            <p:cNvPr id="24" name="Freeform 14">
              <a:extLst>
                <a:ext uri="{FF2B5EF4-FFF2-40B4-BE49-F238E27FC236}">
                  <a16:creationId xmlns:a16="http://schemas.microsoft.com/office/drawing/2014/main" id="{75BD6E4A-797C-451B-B08F-D99C1A9D1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txBody>
            <a:bodyPr/>
            <a:lstStyle/>
            <a:p>
              <a:endParaRPr lang="en-GB"/>
            </a:p>
          </p:txBody>
        </p:sp>
        <p:sp>
          <p:nvSpPr>
            <p:cNvPr id="25" name="Freeform 15">
              <a:extLst>
                <a:ext uri="{FF2B5EF4-FFF2-40B4-BE49-F238E27FC236}">
                  <a16:creationId xmlns:a16="http://schemas.microsoft.com/office/drawing/2014/main" id="{0D241082-BAFA-462E-827B-5814B020F5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txBody>
            <a:bodyPr/>
            <a:lstStyle/>
            <a:p>
              <a:endParaRPr lang="en-GB"/>
            </a:p>
          </p:txBody>
        </p:sp>
        <p:sp>
          <p:nvSpPr>
            <p:cNvPr id="26" name="Freeform 16">
              <a:extLst>
                <a:ext uri="{FF2B5EF4-FFF2-40B4-BE49-F238E27FC236}">
                  <a16:creationId xmlns:a16="http://schemas.microsoft.com/office/drawing/2014/main" id="{2920CCBD-116D-450B-9608-99F05F7D78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txBody>
            <a:bodyPr/>
            <a:lstStyle/>
            <a:p>
              <a:endParaRPr lang="en-GB"/>
            </a:p>
          </p:txBody>
        </p:sp>
        <p:sp>
          <p:nvSpPr>
            <p:cNvPr id="27" name="Freeform 17">
              <a:extLst>
                <a:ext uri="{FF2B5EF4-FFF2-40B4-BE49-F238E27FC236}">
                  <a16:creationId xmlns:a16="http://schemas.microsoft.com/office/drawing/2014/main" id="{A57CD3DE-CEAF-4BD4-A5EF-24B3E622BB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txBody>
            <a:bodyPr/>
            <a:lstStyle/>
            <a:p>
              <a:endParaRPr lang="en-GB"/>
            </a:p>
          </p:txBody>
        </p:sp>
        <p:sp>
          <p:nvSpPr>
            <p:cNvPr id="28" name="Freeform 18">
              <a:extLst>
                <a:ext uri="{FF2B5EF4-FFF2-40B4-BE49-F238E27FC236}">
                  <a16:creationId xmlns:a16="http://schemas.microsoft.com/office/drawing/2014/main" id="{4EC3258C-366B-4629-A7D3-5173D3637D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txBody>
            <a:bodyPr/>
            <a:lstStyle/>
            <a:p>
              <a:endParaRPr lang="en-GB"/>
            </a:p>
          </p:txBody>
        </p:sp>
        <p:sp>
          <p:nvSpPr>
            <p:cNvPr id="29" name="Freeform 19">
              <a:extLst>
                <a:ext uri="{FF2B5EF4-FFF2-40B4-BE49-F238E27FC236}">
                  <a16:creationId xmlns:a16="http://schemas.microsoft.com/office/drawing/2014/main" id="{D444D63A-CE2B-4ACD-BA0E-4ADECAD86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txBody>
            <a:bodyPr/>
            <a:lstStyle/>
            <a:p>
              <a:endParaRPr lang="en-GB"/>
            </a:p>
          </p:txBody>
        </p:sp>
        <p:sp>
          <p:nvSpPr>
            <p:cNvPr id="30" name="Freeform 20">
              <a:extLst>
                <a:ext uri="{FF2B5EF4-FFF2-40B4-BE49-F238E27FC236}">
                  <a16:creationId xmlns:a16="http://schemas.microsoft.com/office/drawing/2014/main" id="{7A504DF6-187A-4A54-96E8-3F3F28AAAA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txBody>
            <a:bodyPr/>
            <a:lstStyle/>
            <a:p>
              <a:endParaRPr lang="en-GB"/>
            </a:p>
          </p:txBody>
        </p:sp>
        <p:sp>
          <p:nvSpPr>
            <p:cNvPr id="31" name="Freeform 21">
              <a:extLst>
                <a:ext uri="{FF2B5EF4-FFF2-40B4-BE49-F238E27FC236}">
                  <a16:creationId xmlns:a16="http://schemas.microsoft.com/office/drawing/2014/main" id="{FE04C6F5-6DC5-4C7E-9278-9BE624FC78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txBody>
            <a:bodyPr/>
            <a:lstStyle/>
            <a:p>
              <a:endParaRPr lang="en-GB"/>
            </a:p>
          </p:txBody>
        </p:sp>
        <p:sp>
          <p:nvSpPr>
            <p:cNvPr id="32" name="Freeform 22">
              <a:extLst>
                <a:ext uri="{FF2B5EF4-FFF2-40B4-BE49-F238E27FC236}">
                  <a16:creationId xmlns:a16="http://schemas.microsoft.com/office/drawing/2014/main" id="{94A02D9B-E6A9-4D6A-9D2A-D81C76802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txBody>
            <a:bodyPr/>
            <a:lstStyle/>
            <a:p>
              <a:endParaRPr lang="en-GB"/>
            </a:p>
          </p:txBody>
        </p:sp>
      </p:grpSp>
      <p:grpSp>
        <p:nvGrpSpPr>
          <p:cNvPr id="34" name="Group 33">
            <a:extLst>
              <a:ext uri="{FF2B5EF4-FFF2-40B4-BE49-F238E27FC236}">
                <a16:creationId xmlns:a16="http://schemas.microsoft.com/office/drawing/2014/main" id="{B78034A6-3565-46AA-9E73-1C954666AB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30"/>
            <a:ext cx="2356675" cy="6853284"/>
            <a:chOff x="6627813" y="195452"/>
            <a:chExt cx="1952625" cy="5678299"/>
          </a:xfrm>
          <a:solidFill>
            <a:schemeClr val="accent1"/>
          </a:solidFill>
        </p:grpSpPr>
        <p:sp>
          <p:nvSpPr>
            <p:cNvPr id="35" name="Freeform 27">
              <a:extLst>
                <a:ext uri="{FF2B5EF4-FFF2-40B4-BE49-F238E27FC236}">
                  <a16:creationId xmlns:a16="http://schemas.microsoft.com/office/drawing/2014/main" id="{04947AA2-A772-42CB-9CEC-065095D3DC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txBody>
            <a:bodyPr/>
            <a:lstStyle/>
            <a:p>
              <a:endParaRPr lang="en-GB"/>
            </a:p>
          </p:txBody>
        </p:sp>
        <p:sp>
          <p:nvSpPr>
            <p:cNvPr id="36" name="Freeform 28">
              <a:extLst>
                <a:ext uri="{FF2B5EF4-FFF2-40B4-BE49-F238E27FC236}">
                  <a16:creationId xmlns:a16="http://schemas.microsoft.com/office/drawing/2014/main" id="{83C52D84-DEC1-4E16-972E-8EEA5D522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txBody>
            <a:bodyPr/>
            <a:lstStyle/>
            <a:p>
              <a:endParaRPr lang="en-GB"/>
            </a:p>
          </p:txBody>
        </p:sp>
        <p:sp>
          <p:nvSpPr>
            <p:cNvPr id="37" name="Freeform 29">
              <a:extLst>
                <a:ext uri="{FF2B5EF4-FFF2-40B4-BE49-F238E27FC236}">
                  <a16:creationId xmlns:a16="http://schemas.microsoft.com/office/drawing/2014/main" id="{2036A28D-EF09-41F7-906F-CF405361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txBody>
            <a:bodyPr/>
            <a:lstStyle/>
            <a:p>
              <a:endParaRPr lang="en-GB"/>
            </a:p>
          </p:txBody>
        </p:sp>
        <p:sp>
          <p:nvSpPr>
            <p:cNvPr id="38" name="Freeform 30">
              <a:extLst>
                <a:ext uri="{FF2B5EF4-FFF2-40B4-BE49-F238E27FC236}">
                  <a16:creationId xmlns:a16="http://schemas.microsoft.com/office/drawing/2014/main" id="{EE8D92C7-C907-4120-95E3-80E3DC85BB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txBody>
            <a:bodyPr/>
            <a:lstStyle/>
            <a:p>
              <a:endParaRPr lang="en-GB"/>
            </a:p>
          </p:txBody>
        </p:sp>
        <p:sp>
          <p:nvSpPr>
            <p:cNvPr id="39" name="Freeform 31">
              <a:extLst>
                <a:ext uri="{FF2B5EF4-FFF2-40B4-BE49-F238E27FC236}">
                  <a16:creationId xmlns:a16="http://schemas.microsoft.com/office/drawing/2014/main" id="{BBCEAAB8-CD22-41D7-B330-702682A27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txBody>
            <a:bodyPr/>
            <a:lstStyle/>
            <a:p>
              <a:endParaRPr lang="en-GB"/>
            </a:p>
          </p:txBody>
        </p:sp>
        <p:sp>
          <p:nvSpPr>
            <p:cNvPr id="40" name="Freeform 32">
              <a:extLst>
                <a:ext uri="{FF2B5EF4-FFF2-40B4-BE49-F238E27FC236}">
                  <a16:creationId xmlns:a16="http://schemas.microsoft.com/office/drawing/2014/main" id="{6BBC1FEE-3D72-492B-8D8A-BE1A55076F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txBody>
            <a:bodyPr/>
            <a:lstStyle/>
            <a:p>
              <a:endParaRPr lang="en-GB"/>
            </a:p>
          </p:txBody>
        </p:sp>
        <p:sp>
          <p:nvSpPr>
            <p:cNvPr id="41" name="Freeform 33">
              <a:extLst>
                <a:ext uri="{FF2B5EF4-FFF2-40B4-BE49-F238E27FC236}">
                  <a16:creationId xmlns:a16="http://schemas.microsoft.com/office/drawing/2014/main" id="{C28C6E5C-C393-435C-96A1-AA2859BDCB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txBody>
            <a:bodyPr/>
            <a:lstStyle/>
            <a:p>
              <a:endParaRPr lang="en-GB"/>
            </a:p>
          </p:txBody>
        </p:sp>
        <p:sp>
          <p:nvSpPr>
            <p:cNvPr id="42" name="Freeform 34">
              <a:extLst>
                <a:ext uri="{FF2B5EF4-FFF2-40B4-BE49-F238E27FC236}">
                  <a16:creationId xmlns:a16="http://schemas.microsoft.com/office/drawing/2014/main" id="{2C2C991F-AC51-4DF5-B8DD-19B08C1CBF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txBody>
            <a:bodyPr/>
            <a:lstStyle/>
            <a:p>
              <a:endParaRPr lang="en-GB"/>
            </a:p>
          </p:txBody>
        </p:sp>
        <p:sp>
          <p:nvSpPr>
            <p:cNvPr id="43" name="Freeform 35">
              <a:extLst>
                <a:ext uri="{FF2B5EF4-FFF2-40B4-BE49-F238E27FC236}">
                  <a16:creationId xmlns:a16="http://schemas.microsoft.com/office/drawing/2014/main" id="{9C916B5F-285D-4F5A-9085-6781753AFB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txBody>
            <a:bodyPr/>
            <a:lstStyle/>
            <a:p>
              <a:endParaRPr lang="en-GB"/>
            </a:p>
          </p:txBody>
        </p:sp>
        <p:sp>
          <p:nvSpPr>
            <p:cNvPr id="44" name="Freeform 36">
              <a:extLst>
                <a:ext uri="{FF2B5EF4-FFF2-40B4-BE49-F238E27FC236}">
                  <a16:creationId xmlns:a16="http://schemas.microsoft.com/office/drawing/2014/main" id="{0375DD5F-9D17-4873-B697-3D44A5EBEC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txBody>
            <a:bodyPr/>
            <a:lstStyle/>
            <a:p>
              <a:endParaRPr lang="en-GB"/>
            </a:p>
          </p:txBody>
        </p:sp>
        <p:sp>
          <p:nvSpPr>
            <p:cNvPr id="45" name="Freeform 37">
              <a:extLst>
                <a:ext uri="{FF2B5EF4-FFF2-40B4-BE49-F238E27FC236}">
                  <a16:creationId xmlns:a16="http://schemas.microsoft.com/office/drawing/2014/main" id="{A159BBC7-6A8B-4612-94A8-56323452C7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txBody>
            <a:bodyPr/>
            <a:lstStyle/>
            <a:p>
              <a:endParaRPr lang="en-GB"/>
            </a:p>
          </p:txBody>
        </p:sp>
        <p:sp>
          <p:nvSpPr>
            <p:cNvPr id="46" name="Freeform 38">
              <a:extLst>
                <a:ext uri="{FF2B5EF4-FFF2-40B4-BE49-F238E27FC236}">
                  <a16:creationId xmlns:a16="http://schemas.microsoft.com/office/drawing/2014/main" id="{177C901C-F8DE-4C99-95C8-F8CA1B84F7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txBody>
            <a:bodyPr/>
            <a:lstStyle/>
            <a:p>
              <a:endParaRPr lang="en-GB"/>
            </a:p>
          </p:txBody>
        </p:sp>
      </p:grpSp>
      <p:sp>
        <p:nvSpPr>
          <p:cNvPr id="48" name="Rectangle 47">
            <a:extLst>
              <a:ext uri="{FF2B5EF4-FFF2-40B4-BE49-F238E27FC236}">
                <a16:creationId xmlns:a16="http://schemas.microsoft.com/office/drawing/2014/main" id="{D1D655F2-6D15-4265-ADEE-EF0075C139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50" name="Freeform 69">
            <a:extLst>
              <a:ext uri="{FF2B5EF4-FFF2-40B4-BE49-F238E27FC236}">
                <a16:creationId xmlns:a16="http://schemas.microsoft.com/office/drawing/2014/main" id="{3248A930-1A6E-4EFB-8213-D1AC735BE0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a:endParaRPr lang="en-GB"/>
          </a:p>
        </p:txBody>
      </p:sp>
      <p:sp>
        <p:nvSpPr>
          <p:cNvPr id="3" name="TextBox 2"/>
          <p:cNvSpPr txBox="1"/>
          <p:nvPr/>
        </p:nvSpPr>
        <p:spPr>
          <a:xfrm>
            <a:off x="1437399" y="449436"/>
            <a:ext cx="10168447" cy="4672048"/>
          </a:xfrm>
          <a:prstGeom prst="rect">
            <a:avLst/>
          </a:prstGeom>
          <a:noFill/>
        </p:spPr>
        <p:txBody>
          <a:bodyPr wrap="square" rtlCol="0">
            <a:spAutoFit/>
          </a:bodyPr>
          <a:lstStyle/>
          <a:p>
            <a:pPr lvl="0" defTabSz="914400">
              <a:lnSpc>
                <a:spcPct val="90000"/>
              </a:lnSpc>
              <a:spcBef>
                <a:spcPts val="1800"/>
              </a:spcBef>
              <a:buSzPct val="110000"/>
            </a:pPr>
            <a:r>
              <a:rPr lang="en-GB" sz="2400" u="sng" dirty="0">
                <a:latin typeface="Corbel"/>
              </a:rPr>
              <a:t>Reading</a:t>
            </a:r>
          </a:p>
          <a:p>
            <a:pPr marL="274320" lvl="0" indent="-274320" defTabSz="914400">
              <a:lnSpc>
                <a:spcPct val="90000"/>
              </a:lnSpc>
              <a:spcBef>
                <a:spcPts val="1800"/>
              </a:spcBef>
              <a:buSzPct val="110000"/>
              <a:buFont typeface="Arial" pitchFamily="34" charset="0"/>
              <a:buChar char="▪"/>
            </a:pPr>
            <a:r>
              <a:rPr lang="en-GB" sz="2400" dirty="0">
                <a:latin typeface="Corbel"/>
              </a:rPr>
              <a:t>Please read daily with your child at home.  It is now important to talk about the story more rather than them just reading the words.  This understanding is vital moving forward.</a:t>
            </a:r>
          </a:p>
          <a:p>
            <a:pPr marL="274320" lvl="0" indent="-274320" defTabSz="914400">
              <a:lnSpc>
                <a:spcPct val="90000"/>
              </a:lnSpc>
              <a:spcBef>
                <a:spcPts val="1800"/>
              </a:spcBef>
              <a:buSzPct val="110000"/>
              <a:buFont typeface="Arial" pitchFamily="34" charset="0"/>
              <a:buChar char="▪"/>
            </a:pPr>
            <a:r>
              <a:rPr lang="en-GB" sz="2400" dirty="0">
                <a:latin typeface="Corbel"/>
              </a:rPr>
              <a:t>Read a book to your child – hearing stories creates that understanding.</a:t>
            </a:r>
          </a:p>
          <a:p>
            <a:pPr marL="274320" lvl="0" indent="-274320" defTabSz="914400">
              <a:lnSpc>
                <a:spcPct val="90000"/>
              </a:lnSpc>
              <a:spcBef>
                <a:spcPts val="1800"/>
              </a:spcBef>
              <a:buSzPct val="110000"/>
              <a:buFont typeface="Arial" pitchFamily="34" charset="0"/>
              <a:buChar char="▪"/>
            </a:pPr>
            <a:r>
              <a:rPr lang="en-GB" sz="2400" dirty="0">
                <a:latin typeface="Corbel"/>
              </a:rPr>
              <a:t>We read daily in class in Guided Reading sessions.  Guided Reading will be based on different texts and includes stories, poetry and non-fiction.  We won’t sign reading records in Guided Reading due to time constraints but your child will have read in the day.  We will sign reading records when your child reads their reading book 1:1.</a:t>
            </a:r>
          </a:p>
          <a:p>
            <a:pPr marL="274320" lvl="0" indent="-274320" defTabSz="914400">
              <a:lnSpc>
                <a:spcPct val="90000"/>
              </a:lnSpc>
              <a:spcBef>
                <a:spcPts val="1800"/>
              </a:spcBef>
              <a:buSzPct val="110000"/>
              <a:buFont typeface="Arial" pitchFamily="34" charset="0"/>
              <a:buChar char="▪"/>
            </a:pPr>
            <a:r>
              <a:rPr lang="en-GB" sz="2400" dirty="0">
                <a:latin typeface="Corbel"/>
              </a:rPr>
              <a:t>We complete lots of reading across the curriculum also.</a:t>
            </a:r>
          </a:p>
        </p:txBody>
      </p:sp>
    </p:spTree>
    <p:extLst>
      <p:ext uri="{BB962C8B-B14F-4D97-AF65-F5344CB8AC3E}">
        <p14:creationId xmlns:p14="http://schemas.microsoft.com/office/powerpoint/2010/main" val="3911786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1000">
              <a:schemeClr val="accent3"/>
            </a:gs>
          </a:gsLst>
          <a:lin ang="2700000" scaled="1"/>
        </a:gra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3F2CC0B-D5F1-40B8-9CC6-4A36850B66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light spots">
            <a:extLst>
              <a:ext uri="{FF2B5EF4-FFF2-40B4-BE49-F238E27FC236}">
                <a16:creationId xmlns:a16="http://schemas.microsoft.com/office/drawing/2014/main" id="{1A23FE0C-9A67-334E-9B7F-83AA9CF636A8}"/>
              </a:ext>
            </a:extLst>
          </p:cNvPr>
          <p:cNvPicPr>
            <a:picLocks noChangeAspect="1"/>
          </p:cNvPicPr>
          <p:nvPr/>
        </p:nvPicPr>
        <p:blipFill rotWithShape="1">
          <a:blip r:embed="rId3" cstate="print">
            <a:duotone>
              <a:schemeClr val="bg2">
                <a:shade val="45000"/>
                <a:satMod val="135000"/>
              </a:schemeClr>
              <a:prstClr val="white"/>
            </a:duotone>
            <a:alphaModFix amt="40000"/>
            <a:extLst>
              <a:ext uri="{28A0092B-C50C-407E-A947-70E740481C1C}">
                <a14:useLocalDpi xmlns:a14="http://schemas.microsoft.com/office/drawing/2010/main"/>
              </a:ext>
            </a:extLst>
          </a:blip>
          <a:srcRect/>
          <a:stretch/>
        </p:blipFill>
        <p:spPr>
          <a:xfrm>
            <a:off x="-1" y="10"/>
            <a:ext cx="12192000" cy="6857990"/>
          </a:xfrm>
          <a:prstGeom prst="rect">
            <a:avLst/>
          </a:prstGeom>
        </p:spPr>
      </p:pic>
      <p:grpSp>
        <p:nvGrpSpPr>
          <p:cNvPr id="20" name="Group 19">
            <a:extLst>
              <a:ext uri="{FF2B5EF4-FFF2-40B4-BE49-F238E27FC236}">
                <a16:creationId xmlns:a16="http://schemas.microsoft.com/office/drawing/2014/main" id="{631C6CE6-1810-44ED-A6D7-3FF53040A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accent1">
              <a:lumMod val="75000"/>
              <a:alpha val="40000"/>
            </a:schemeClr>
          </a:solidFill>
        </p:grpSpPr>
        <p:sp>
          <p:nvSpPr>
            <p:cNvPr id="21" name="Freeform 11">
              <a:extLst>
                <a:ext uri="{FF2B5EF4-FFF2-40B4-BE49-F238E27FC236}">
                  <a16:creationId xmlns:a16="http://schemas.microsoft.com/office/drawing/2014/main" id="{1F6D8BFE-D0D0-4BAE-9D5A-701DE7D3CE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txBody>
            <a:bodyPr/>
            <a:lstStyle/>
            <a:p>
              <a:endParaRPr lang="en-GB"/>
            </a:p>
          </p:txBody>
        </p:sp>
        <p:sp>
          <p:nvSpPr>
            <p:cNvPr id="22" name="Freeform 12">
              <a:extLst>
                <a:ext uri="{FF2B5EF4-FFF2-40B4-BE49-F238E27FC236}">
                  <a16:creationId xmlns:a16="http://schemas.microsoft.com/office/drawing/2014/main" id="{53F86D30-CEDB-4D96-AF73-AA3CD5A437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txBody>
            <a:bodyPr/>
            <a:lstStyle/>
            <a:p>
              <a:endParaRPr lang="en-GB"/>
            </a:p>
          </p:txBody>
        </p:sp>
        <p:sp>
          <p:nvSpPr>
            <p:cNvPr id="23" name="Freeform 13">
              <a:extLst>
                <a:ext uri="{FF2B5EF4-FFF2-40B4-BE49-F238E27FC236}">
                  <a16:creationId xmlns:a16="http://schemas.microsoft.com/office/drawing/2014/main" id="{F5187540-C4C8-410C-A395-69FCB1C8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txBody>
            <a:bodyPr/>
            <a:lstStyle/>
            <a:p>
              <a:endParaRPr lang="en-GB"/>
            </a:p>
          </p:txBody>
        </p:sp>
        <p:sp>
          <p:nvSpPr>
            <p:cNvPr id="24" name="Freeform 14">
              <a:extLst>
                <a:ext uri="{FF2B5EF4-FFF2-40B4-BE49-F238E27FC236}">
                  <a16:creationId xmlns:a16="http://schemas.microsoft.com/office/drawing/2014/main" id="{75BD6E4A-797C-451B-B08F-D99C1A9D1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txBody>
            <a:bodyPr/>
            <a:lstStyle/>
            <a:p>
              <a:endParaRPr lang="en-GB"/>
            </a:p>
          </p:txBody>
        </p:sp>
        <p:sp>
          <p:nvSpPr>
            <p:cNvPr id="25" name="Freeform 15">
              <a:extLst>
                <a:ext uri="{FF2B5EF4-FFF2-40B4-BE49-F238E27FC236}">
                  <a16:creationId xmlns:a16="http://schemas.microsoft.com/office/drawing/2014/main" id="{0D241082-BAFA-462E-827B-5814B020F5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txBody>
            <a:bodyPr/>
            <a:lstStyle/>
            <a:p>
              <a:endParaRPr lang="en-GB"/>
            </a:p>
          </p:txBody>
        </p:sp>
        <p:sp>
          <p:nvSpPr>
            <p:cNvPr id="26" name="Freeform 16">
              <a:extLst>
                <a:ext uri="{FF2B5EF4-FFF2-40B4-BE49-F238E27FC236}">
                  <a16:creationId xmlns:a16="http://schemas.microsoft.com/office/drawing/2014/main" id="{2920CCBD-116D-450B-9608-99F05F7D78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txBody>
            <a:bodyPr/>
            <a:lstStyle/>
            <a:p>
              <a:endParaRPr lang="en-GB"/>
            </a:p>
          </p:txBody>
        </p:sp>
        <p:sp>
          <p:nvSpPr>
            <p:cNvPr id="27" name="Freeform 17">
              <a:extLst>
                <a:ext uri="{FF2B5EF4-FFF2-40B4-BE49-F238E27FC236}">
                  <a16:creationId xmlns:a16="http://schemas.microsoft.com/office/drawing/2014/main" id="{A57CD3DE-CEAF-4BD4-A5EF-24B3E622BB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txBody>
            <a:bodyPr/>
            <a:lstStyle/>
            <a:p>
              <a:endParaRPr lang="en-GB"/>
            </a:p>
          </p:txBody>
        </p:sp>
        <p:sp>
          <p:nvSpPr>
            <p:cNvPr id="28" name="Freeform 18">
              <a:extLst>
                <a:ext uri="{FF2B5EF4-FFF2-40B4-BE49-F238E27FC236}">
                  <a16:creationId xmlns:a16="http://schemas.microsoft.com/office/drawing/2014/main" id="{4EC3258C-366B-4629-A7D3-5173D3637D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txBody>
            <a:bodyPr/>
            <a:lstStyle/>
            <a:p>
              <a:endParaRPr lang="en-GB"/>
            </a:p>
          </p:txBody>
        </p:sp>
        <p:sp>
          <p:nvSpPr>
            <p:cNvPr id="29" name="Freeform 19">
              <a:extLst>
                <a:ext uri="{FF2B5EF4-FFF2-40B4-BE49-F238E27FC236}">
                  <a16:creationId xmlns:a16="http://schemas.microsoft.com/office/drawing/2014/main" id="{D444D63A-CE2B-4ACD-BA0E-4ADECAD86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txBody>
            <a:bodyPr/>
            <a:lstStyle/>
            <a:p>
              <a:endParaRPr lang="en-GB"/>
            </a:p>
          </p:txBody>
        </p:sp>
        <p:sp>
          <p:nvSpPr>
            <p:cNvPr id="30" name="Freeform 20">
              <a:extLst>
                <a:ext uri="{FF2B5EF4-FFF2-40B4-BE49-F238E27FC236}">
                  <a16:creationId xmlns:a16="http://schemas.microsoft.com/office/drawing/2014/main" id="{7A504DF6-187A-4A54-96E8-3F3F28AAAA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txBody>
            <a:bodyPr/>
            <a:lstStyle/>
            <a:p>
              <a:endParaRPr lang="en-GB"/>
            </a:p>
          </p:txBody>
        </p:sp>
        <p:sp>
          <p:nvSpPr>
            <p:cNvPr id="31" name="Freeform 21">
              <a:extLst>
                <a:ext uri="{FF2B5EF4-FFF2-40B4-BE49-F238E27FC236}">
                  <a16:creationId xmlns:a16="http://schemas.microsoft.com/office/drawing/2014/main" id="{FE04C6F5-6DC5-4C7E-9278-9BE624FC78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txBody>
            <a:bodyPr/>
            <a:lstStyle/>
            <a:p>
              <a:endParaRPr lang="en-GB"/>
            </a:p>
          </p:txBody>
        </p:sp>
        <p:sp>
          <p:nvSpPr>
            <p:cNvPr id="32" name="Freeform 22">
              <a:extLst>
                <a:ext uri="{FF2B5EF4-FFF2-40B4-BE49-F238E27FC236}">
                  <a16:creationId xmlns:a16="http://schemas.microsoft.com/office/drawing/2014/main" id="{94A02D9B-E6A9-4D6A-9D2A-D81C76802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txBody>
            <a:bodyPr/>
            <a:lstStyle/>
            <a:p>
              <a:endParaRPr lang="en-GB"/>
            </a:p>
          </p:txBody>
        </p:sp>
      </p:grpSp>
      <p:grpSp>
        <p:nvGrpSpPr>
          <p:cNvPr id="34" name="Group 33">
            <a:extLst>
              <a:ext uri="{FF2B5EF4-FFF2-40B4-BE49-F238E27FC236}">
                <a16:creationId xmlns:a16="http://schemas.microsoft.com/office/drawing/2014/main" id="{B78034A6-3565-46AA-9E73-1C954666AB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30"/>
            <a:ext cx="2356675" cy="6853284"/>
            <a:chOff x="6627813" y="195452"/>
            <a:chExt cx="1952625" cy="5678299"/>
          </a:xfrm>
          <a:solidFill>
            <a:schemeClr val="accent1"/>
          </a:solidFill>
        </p:grpSpPr>
        <p:sp>
          <p:nvSpPr>
            <p:cNvPr id="35" name="Freeform 27">
              <a:extLst>
                <a:ext uri="{FF2B5EF4-FFF2-40B4-BE49-F238E27FC236}">
                  <a16:creationId xmlns:a16="http://schemas.microsoft.com/office/drawing/2014/main" id="{04947AA2-A772-42CB-9CEC-065095D3DC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txBody>
            <a:bodyPr/>
            <a:lstStyle/>
            <a:p>
              <a:endParaRPr lang="en-GB"/>
            </a:p>
          </p:txBody>
        </p:sp>
        <p:sp>
          <p:nvSpPr>
            <p:cNvPr id="36" name="Freeform 28">
              <a:extLst>
                <a:ext uri="{FF2B5EF4-FFF2-40B4-BE49-F238E27FC236}">
                  <a16:creationId xmlns:a16="http://schemas.microsoft.com/office/drawing/2014/main" id="{83C52D84-DEC1-4E16-972E-8EEA5D522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txBody>
            <a:bodyPr/>
            <a:lstStyle/>
            <a:p>
              <a:endParaRPr lang="en-GB"/>
            </a:p>
          </p:txBody>
        </p:sp>
        <p:sp>
          <p:nvSpPr>
            <p:cNvPr id="37" name="Freeform 29">
              <a:extLst>
                <a:ext uri="{FF2B5EF4-FFF2-40B4-BE49-F238E27FC236}">
                  <a16:creationId xmlns:a16="http://schemas.microsoft.com/office/drawing/2014/main" id="{2036A28D-EF09-41F7-906F-CF405361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txBody>
            <a:bodyPr/>
            <a:lstStyle/>
            <a:p>
              <a:endParaRPr lang="en-GB"/>
            </a:p>
          </p:txBody>
        </p:sp>
        <p:sp>
          <p:nvSpPr>
            <p:cNvPr id="38" name="Freeform 30">
              <a:extLst>
                <a:ext uri="{FF2B5EF4-FFF2-40B4-BE49-F238E27FC236}">
                  <a16:creationId xmlns:a16="http://schemas.microsoft.com/office/drawing/2014/main" id="{EE8D92C7-C907-4120-95E3-80E3DC85BB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txBody>
            <a:bodyPr/>
            <a:lstStyle/>
            <a:p>
              <a:endParaRPr lang="en-GB"/>
            </a:p>
          </p:txBody>
        </p:sp>
        <p:sp>
          <p:nvSpPr>
            <p:cNvPr id="39" name="Freeform 31">
              <a:extLst>
                <a:ext uri="{FF2B5EF4-FFF2-40B4-BE49-F238E27FC236}">
                  <a16:creationId xmlns:a16="http://schemas.microsoft.com/office/drawing/2014/main" id="{BBCEAAB8-CD22-41D7-B330-702682A27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txBody>
            <a:bodyPr/>
            <a:lstStyle/>
            <a:p>
              <a:endParaRPr lang="en-GB"/>
            </a:p>
          </p:txBody>
        </p:sp>
        <p:sp>
          <p:nvSpPr>
            <p:cNvPr id="40" name="Freeform 32">
              <a:extLst>
                <a:ext uri="{FF2B5EF4-FFF2-40B4-BE49-F238E27FC236}">
                  <a16:creationId xmlns:a16="http://schemas.microsoft.com/office/drawing/2014/main" id="{6BBC1FEE-3D72-492B-8D8A-BE1A55076F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txBody>
            <a:bodyPr/>
            <a:lstStyle/>
            <a:p>
              <a:endParaRPr lang="en-GB"/>
            </a:p>
          </p:txBody>
        </p:sp>
        <p:sp>
          <p:nvSpPr>
            <p:cNvPr id="41" name="Freeform 33">
              <a:extLst>
                <a:ext uri="{FF2B5EF4-FFF2-40B4-BE49-F238E27FC236}">
                  <a16:creationId xmlns:a16="http://schemas.microsoft.com/office/drawing/2014/main" id="{C28C6E5C-C393-435C-96A1-AA2859BDCB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txBody>
            <a:bodyPr/>
            <a:lstStyle/>
            <a:p>
              <a:endParaRPr lang="en-GB"/>
            </a:p>
          </p:txBody>
        </p:sp>
        <p:sp>
          <p:nvSpPr>
            <p:cNvPr id="42" name="Freeform 34">
              <a:extLst>
                <a:ext uri="{FF2B5EF4-FFF2-40B4-BE49-F238E27FC236}">
                  <a16:creationId xmlns:a16="http://schemas.microsoft.com/office/drawing/2014/main" id="{2C2C991F-AC51-4DF5-B8DD-19B08C1CBF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txBody>
            <a:bodyPr/>
            <a:lstStyle/>
            <a:p>
              <a:endParaRPr lang="en-GB"/>
            </a:p>
          </p:txBody>
        </p:sp>
        <p:sp>
          <p:nvSpPr>
            <p:cNvPr id="43" name="Freeform 35">
              <a:extLst>
                <a:ext uri="{FF2B5EF4-FFF2-40B4-BE49-F238E27FC236}">
                  <a16:creationId xmlns:a16="http://schemas.microsoft.com/office/drawing/2014/main" id="{9C916B5F-285D-4F5A-9085-6781753AFB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txBody>
            <a:bodyPr/>
            <a:lstStyle/>
            <a:p>
              <a:endParaRPr lang="en-GB"/>
            </a:p>
          </p:txBody>
        </p:sp>
        <p:sp>
          <p:nvSpPr>
            <p:cNvPr id="44" name="Freeform 36">
              <a:extLst>
                <a:ext uri="{FF2B5EF4-FFF2-40B4-BE49-F238E27FC236}">
                  <a16:creationId xmlns:a16="http://schemas.microsoft.com/office/drawing/2014/main" id="{0375DD5F-9D17-4873-B697-3D44A5EBEC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txBody>
            <a:bodyPr/>
            <a:lstStyle/>
            <a:p>
              <a:endParaRPr lang="en-GB"/>
            </a:p>
          </p:txBody>
        </p:sp>
        <p:sp>
          <p:nvSpPr>
            <p:cNvPr id="45" name="Freeform 37">
              <a:extLst>
                <a:ext uri="{FF2B5EF4-FFF2-40B4-BE49-F238E27FC236}">
                  <a16:creationId xmlns:a16="http://schemas.microsoft.com/office/drawing/2014/main" id="{A159BBC7-6A8B-4612-94A8-56323452C7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txBody>
            <a:bodyPr/>
            <a:lstStyle/>
            <a:p>
              <a:endParaRPr lang="en-GB"/>
            </a:p>
          </p:txBody>
        </p:sp>
        <p:sp>
          <p:nvSpPr>
            <p:cNvPr id="46" name="Freeform 38">
              <a:extLst>
                <a:ext uri="{FF2B5EF4-FFF2-40B4-BE49-F238E27FC236}">
                  <a16:creationId xmlns:a16="http://schemas.microsoft.com/office/drawing/2014/main" id="{177C901C-F8DE-4C99-95C8-F8CA1B84F7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txBody>
            <a:bodyPr/>
            <a:lstStyle/>
            <a:p>
              <a:endParaRPr lang="en-GB"/>
            </a:p>
          </p:txBody>
        </p:sp>
      </p:grpSp>
      <p:sp>
        <p:nvSpPr>
          <p:cNvPr id="48" name="Rectangle 47">
            <a:extLst>
              <a:ext uri="{FF2B5EF4-FFF2-40B4-BE49-F238E27FC236}">
                <a16:creationId xmlns:a16="http://schemas.microsoft.com/office/drawing/2014/main" id="{D1D655F2-6D15-4265-ADEE-EF0075C139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50" name="Freeform 69">
            <a:extLst>
              <a:ext uri="{FF2B5EF4-FFF2-40B4-BE49-F238E27FC236}">
                <a16:creationId xmlns:a16="http://schemas.microsoft.com/office/drawing/2014/main" id="{3248A930-1A6E-4EFB-8213-D1AC735BE0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a:endParaRPr lang="en-GB"/>
          </a:p>
        </p:txBody>
      </p:sp>
      <p:sp>
        <p:nvSpPr>
          <p:cNvPr id="6" name="TextBox 5"/>
          <p:cNvSpPr txBox="1"/>
          <p:nvPr/>
        </p:nvSpPr>
        <p:spPr>
          <a:xfrm>
            <a:off x="1437399" y="1046285"/>
            <a:ext cx="9887093" cy="2677656"/>
          </a:xfrm>
          <a:prstGeom prst="rect">
            <a:avLst/>
          </a:prstGeom>
          <a:noFill/>
        </p:spPr>
        <p:txBody>
          <a:bodyPr wrap="square" rtlCol="0">
            <a:spAutoFit/>
          </a:bodyPr>
          <a:lstStyle/>
          <a:p>
            <a:pPr lvl="0" defTabSz="914400">
              <a:lnSpc>
                <a:spcPct val="90000"/>
              </a:lnSpc>
              <a:spcBef>
                <a:spcPts val="1800"/>
              </a:spcBef>
              <a:buSzPct val="110000"/>
            </a:pPr>
            <a:r>
              <a:rPr lang="en-GB" sz="2400" u="sng" dirty="0">
                <a:latin typeface="Corbel"/>
              </a:rPr>
              <a:t>Times tables</a:t>
            </a:r>
          </a:p>
          <a:p>
            <a:pPr lvl="0" defTabSz="914400">
              <a:lnSpc>
                <a:spcPct val="90000"/>
              </a:lnSpc>
              <a:spcBef>
                <a:spcPts val="1800"/>
              </a:spcBef>
              <a:buSzPct val="110000"/>
            </a:pPr>
            <a:endParaRPr lang="en-GB" sz="2400" u="sng" dirty="0">
              <a:latin typeface="Corbel"/>
            </a:endParaRPr>
          </a:p>
          <a:p>
            <a:pPr marL="342900" lvl="0" indent="-342900" defTabSz="914400">
              <a:lnSpc>
                <a:spcPct val="90000"/>
              </a:lnSpc>
              <a:spcBef>
                <a:spcPts val="1800"/>
              </a:spcBef>
              <a:buSzPct val="110000"/>
              <a:buFont typeface="Arial" panose="020B0604020202020204" pitchFamily="34" charset="0"/>
              <a:buChar char="•"/>
            </a:pPr>
            <a:r>
              <a:rPr lang="en-GB" sz="2400" dirty="0">
                <a:latin typeface="Corbel"/>
              </a:rPr>
              <a:t>Vitally important for fluency in arithmetic for so many different areas.</a:t>
            </a:r>
          </a:p>
          <a:p>
            <a:pPr marL="342900" lvl="0" indent="-342900" defTabSz="914400">
              <a:lnSpc>
                <a:spcPct val="90000"/>
              </a:lnSpc>
              <a:spcBef>
                <a:spcPts val="1800"/>
              </a:spcBef>
              <a:buSzPct val="110000"/>
              <a:buFont typeface="Arial" panose="020B0604020202020204" pitchFamily="34" charset="0"/>
              <a:buChar char="•"/>
            </a:pPr>
            <a:r>
              <a:rPr lang="en-GB" sz="2400" dirty="0">
                <a:latin typeface="Corbel"/>
              </a:rPr>
              <a:t>Number recognition of larger numbers into the millions.</a:t>
            </a:r>
          </a:p>
          <a:p>
            <a:pPr marL="342900" lvl="0" indent="-342900" defTabSz="914400">
              <a:lnSpc>
                <a:spcPct val="90000"/>
              </a:lnSpc>
              <a:spcBef>
                <a:spcPts val="1800"/>
              </a:spcBef>
              <a:buSzPct val="110000"/>
              <a:buFont typeface="Arial" panose="020B0604020202020204" pitchFamily="34" charset="0"/>
              <a:buChar char="•"/>
            </a:pPr>
            <a:r>
              <a:rPr lang="en-GB" sz="2400" dirty="0">
                <a:latin typeface="Corbel"/>
              </a:rPr>
              <a:t>Vocabulary linked to Maths is challenging.</a:t>
            </a:r>
          </a:p>
        </p:txBody>
      </p:sp>
    </p:spTree>
    <p:extLst>
      <p:ext uri="{BB962C8B-B14F-4D97-AF65-F5344CB8AC3E}">
        <p14:creationId xmlns:p14="http://schemas.microsoft.com/office/powerpoint/2010/main" val="2129601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1000">
              <a:schemeClr val="accent3"/>
            </a:gs>
          </a:gsLst>
          <a:lin ang="2700000" scaled="1"/>
        </a:gra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3F2CC0B-D5F1-40B8-9CC6-4A36850B66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light spots">
            <a:extLst>
              <a:ext uri="{FF2B5EF4-FFF2-40B4-BE49-F238E27FC236}">
                <a16:creationId xmlns:a16="http://schemas.microsoft.com/office/drawing/2014/main" id="{1A23FE0C-9A67-334E-9B7F-83AA9CF636A8}"/>
              </a:ext>
            </a:extLst>
          </p:cNvPr>
          <p:cNvPicPr>
            <a:picLocks noChangeAspect="1"/>
          </p:cNvPicPr>
          <p:nvPr/>
        </p:nvPicPr>
        <p:blipFill rotWithShape="1">
          <a:blip r:embed="rId3" cstate="print">
            <a:duotone>
              <a:schemeClr val="bg2">
                <a:shade val="45000"/>
                <a:satMod val="135000"/>
              </a:schemeClr>
              <a:prstClr val="white"/>
            </a:duotone>
            <a:alphaModFix amt="40000"/>
            <a:extLst>
              <a:ext uri="{28A0092B-C50C-407E-A947-70E740481C1C}">
                <a14:useLocalDpi xmlns:a14="http://schemas.microsoft.com/office/drawing/2010/main"/>
              </a:ext>
            </a:extLst>
          </a:blip>
          <a:srcRect/>
          <a:stretch/>
        </p:blipFill>
        <p:spPr>
          <a:xfrm>
            <a:off x="-1" y="10"/>
            <a:ext cx="12192000" cy="6857990"/>
          </a:xfrm>
          <a:prstGeom prst="rect">
            <a:avLst/>
          </a:prstGeom>
        </p:spPr>
      </p:pic>
      <p:grpSp>
        <p:nvGrpSpPr>
          <p:cNvPr id="20" name="Group 19">
            <a:extLst>
              <a:ext uri="{FF2B5EF4-FFF2-40B4-BE49-F238E27FC236}">
                <a16:creationId xmlns:a16="http://schemas.microsoft.com/office/drawing/2014/main" id="{631C6CE6-1810-44ED-A6D7-3FF53040A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accent1">
              <a:lumMod val="75000"/>
              <a:alpha val="40000"/>
            </a:schemeClr>
          </a:solidFill>
        </p:grpSpPr>
        <p:sp>
          <p:nvSpPr>
            <p:cNvPr id="21" name="Freeform 11">
              <a:extLst>
                <a:ext uri="{FF2B5EF4-FFF2-40B4-BE49-F238E27FC236}">
                  <a16:creationId xmlns:a16="http://schemas.microsoft.com/office/drawing/2014/main" id="{1F6D8BFE-D0D0-4BAE-9D5A-701DE7D3CE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txBody>
            <a:bodyPr/>
            <a:lstStyle/>
            <a:p>
              <a:endParaRPr lang="en-GB"/>
            </a:p>
          </p:txBody>
        </p:sp>
        <p:sp>
          <p:nvSpPr>
            <p:cNvPr id="22" name="Freeform 12">
              <a:extLst>
                <a:ext uri="{FF2B5EF4-FFF2-40B4-BE49-F238E27FC236}">
                  <a16:creationId xmlns:a16="http://schemas.microsoft.com/office/drawing/2014/main" id="{53F86D30-CEDB-4D96-AF73-AA3CD5A437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txBody>
            <a:bodyPr/>
            <a:lstStyle/>
            <a:p>
              <a:endParaRPr lang="en-GB"/>
            </a:p>
          </p:txBody>
        </p:sp>
        <p:sp>
          <p:nvSpPr>
            <p:cNvPr id="23" name="Freeform 13">
              <a:extLst>
                <a:ext uri="{FF2B5EF4-FFF2-40B4-BE49-F238E27FC236}">
                  <a16:creationId xmlns:a16="http://schemas.microsoft.com/office/drawing/2014/main" id="{F5187540-C4C8-410C-A395-69FCB1C8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txBody>
            <a:bodyPr/>
            <a:lstStyle/>
            <a:p>
              <a:endParaRPr lang="en-GB"/>
            </a:p>
          </p:txBody>
        </p:sp>
        <p:sp>
          <p:nvSpPr>
            <p:cNvPr id="24" name="Freeform 14">
              <a:extLst>
                <a:ext uri="{FF2B5EF4-FFF2-40B4-BE49-F238E27FC236}">
                  <a16:creationId xmlns:a16="http://schemas.microsoft.com/office/drawing/2014/main" id="{75BD6E4A-797C-451B-B08F-D99C1A9D1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txBody>
            <a:bodyPr/>
            <a:lstStyle/>
            <a:p>
              <a:endParaRPr lang="en-GB"/>
            </a:p>
          </p:txBody>
        </p:sp>
        <p:sp>
          <p:nvSpPr>
            <p:cNvPr id="25" name="Freeform 15">
              <a:extLst>
                <a:ext uri="{FF2B5EF4-FFF2-40B4-BE49-F238E27FC236}">
                  <a16:creationId xmlns:a16="http://schemas.microsoft.com/office/drawing/2014/main" id="{0D241082-BAFA-462E-827B-5814B020F5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txBody>
            <a:bodyPr/>
            <a:lstStyle/>
            <a:p>
              <a:endParaRPr lang="en-GB"/>
            </a:p>
          </p:txBody>
        </p:sp>
        <p:sp>
          <p:nvSpPr>
            <p:cNvPr id="26" name="Freeform 16">
              <a:extLst>
                <a:ext uri="{FF2B5EF4-FFF2-40B4-BE49-F238E27FC236}">
                  <a16:creationId xmlns:a16="http://schemas.microsoft.com/office/drawing/2014/main" id="{2920CCBD-116D-450B-9608-99F05F7D78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txBody>
            <a:bodyPr/>
            <a:lstStyle/>
            <a:p>
              <a:endParaRPr lang="en-GB"/>
            </a:p>
          </p:txBody>
        </p:sp>
        <p:sp>
          <p:nvSpPr>
            <p:cNvPr id="27" name="Freeform 17">
              <a:extLst>
                <a:ext uri="{FF2B5EF4-FFF2-40B4-BE49-F238E27FC236}">
                  <a16:creationId xmlns:a16="http://schemas.microsoft.com/office/drawing/2014/main" id="{A57CD3DE-CEAF-4BD4-A5EF-24B3E622BB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txBody>
            <a:bodyPr/>
            <a:lstStyle/>
            <a:p>
              <a:endParaRPr lang="en-GB"/>
            </a:p>
          </p:txBody>
        </p:sp>
        <p:sp>
          <p:nvSpPr>
            <p:cNvPr id="28" name="Freeform 18">
              <a:extLst>
                <a:ext uri="{FF2B5EF4-FFF2-40B4-BE49-F238E27FC236}">
                  <a16:creationId xmlns:a16="http://schemas.microsoft.com/office/drawing/2014/main" id="{4EC3258C-366B-4629-A7D3-5173D3637D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txBody>
            <a:bodyPr/>
            <a:lstStyle/>
            <a:p>
              <a:endParaRPr lang="en-GB"/>
            </a:p>
          </p:txBody>
        </p:sp>
        <p:sp>
          <p:nvSpPr>
            <p:cNvPr id="29" name="Freeform 19">
              <a:extLst>
                <a:ext uri="{FF2B5EF4-FFF2-40B4-BE49-F238E27FC236}">
                  <a16:creationId xmlns:a16="http://schemas.microsoft.com/office/drawing/2014/main" id="{D444D63A-CE2B-4ACD-BA0E-4ADECAD86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txBody>
            <a:bodyPr/>
            <a:lstStyle/>
            <a:p>
              <a:endParaRPr lang="en-GB"/>
            </a:p>
          </p:txBody>
        </p:sp>
        <p:sp>
          <p:nvSpPr>
            <p:cNvPr id="30" name="Freeform 20">
              <a:extLst>
                <a:ext uri="{FF2B5EF4-FFF2-40B4-BE49-F238E27FC236}">
                  <a16:creationId xmlns:a16="http://schemas.microsoft.com/office/drawing/2014/main" id="{7A504DF6-187A-4A54-96E8-3F3F28AAAA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txBody>
            <a:bodyPr/>
            <a:lstStyle/>
            <a:p>
              <a:endParaRPr lang="en-GB"/>
            </a:p>
          </p:txBody>
        </p:sp>
        <p:sp>
          <p:nvSpPr>
            <p:cNvPr id="31" name="Freeform 21">
              <a:extLst>
                <a:ext uri="{FF2B5EF4-FFF2-40B4-BE49-F238E27FC236}">
                  <a16:creationId xmlns:a16="http://schemas.microsoft.com/office/drawing/2014/main" id="{FE04C6F5-6DC5-4C7E-9278-9BE624FC78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txBody>
            <a:bodyPr/>
            <a:lstStyle/>
            <a:p>
              <a:endParaRPr lang="en-GB"/>
            </a:p>
          </p:txBody>
        </p:sp>
        <p:sp>
          <p:nvSpPr>
            <p:cNvPr id="32" name="Freeform 22">
              <a:extLst>
                <a:ext uri="{FF2B5EF4-FFF2-40B4-BE49-F238E27FC236}">
                  <a16:creationId xmlns:a16="http://schemas.microsoft.com/office/drawing/2014/main" id="{94A02D9B-E6A9-4D6A-9D2A-D81C76802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txBody>
            <a:bodyPr/>
            <a:lstStyle/>
            <a:p>
              <a:endParaRPr lang="en-GB"/>
            </a:p>
          </p:txBody>
        </p:sp>
      </p:grpSp>
      <p:grpSp>
        <p:nvGrpSpPr>
          <p:cNvPr id="34" name="Group 33">
            <a:extLst>
              <a:ext uri="{FF2B5EF4-FFF2-40B4-BE49-F238E27FC236}">
                <a16:creationId xmlns:a16="http://schemas.microsoft.com/office/drawing/2014/main" id="{B78034A6-3565-46AA-9E73-1C954666AB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30"/>
            <a:ext cx="2356675" cy="6853284"/>
            <a:chOff x="6627813" y="195452"/>
            <a:chExt cx="1952625" cy="5678299"/>
          </a:xfrm>
          <a:solidFill>
            <a:schemeClr val="accent1"/>
          </a:solidFill>
        </p:grpSpPr>
        <p:sp>
          <p:nvSpPr>
            <p:cNvPr id="35" name="Freeform 27">
              <a:extLst>
                <a:ext uri="{FF2B5EF4-FFF2-40B4-BE49-F238E27FC236}">
                  <a16:creationId xmlns:a16="http://schemas.microsoft.com/office/drawing/2014/main" id="{04947AA2-A772-42CB-9CEC-065095D3DC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txBody>
            <a:bodyPr/>
            <a:lstStyle/>
            <a:p>
              <a:endParaRPr lang="en-GB"/>
            </a:p>
          </p:txBody>
        </p:sp>
        <p:sp>
          <p:nvSpPr>
            <p:cNvPr id="36" name="Freeform 28">
              <a:extLst>
                <a:ext uri="{FF2B5EF4-FFF2-40B4-BE49-F238E27FC236}">
                  <a16:creationId xmlns:a16="http://schemas.microsoft.com/office/drawing/2014/main" id="{83C52D84-DEC1-4E16-972E-8EEA5D522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txBody>
            <a:bodyPr/>
            <a:lstStyle/>
            <a:p>
              <a:endParaRPr lang="en-GB"/>
            </a:p>
          </p:txBody>
        </p:sp>
        <p:sp>
          <p:nvSpPr>
            <p:cNvPr id="37" name="Freeform 29">
              <a:extLst>
                <a:ext uri="{FF2B5EF4-FFF2-40B4-BE49-F238E27FC236}">
                  <a16:creationId xmlns:a16="http://schemas.microsoft.com/office/drawing/2014/main" id="{2036A28D-EF09-41F7-906F-CF405361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txBody>
            <a:bodyPr/>
            <a:lstStyle/>
            <a:p>
              <a:endParaRPr lang="en-GB"/>
            </a:p>
          </p:txBody>
        </p:sp>
        <p:sp>
          <p:nvSpPr>
            <p:cNvPr id="38" name="Freeform 30">
              <a:extLst>
                <a:ext uri="{FF2B5EF4-FFF2-40B4-BE49-F238E27FC236}">
                  <a16:creationId xmlns:a16="http://schemas.microsoft.com/office/drawing/2014/main" id="{EE8D92C7-C907-4120-95E3-80E3DC85BB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txBody>
            <a:bodyPr/>
            <a:lstStyle/>
            <a:p>
              <a:endParaRPr lang="en-GB"/>
            </a:p>
          </p:txBody>
        </p:sp>
        <p:sp>
          <p:nvSpPr>
            <p:cNvPr id="39" name="Freeform 31">
              <a:extLst>
                <a:ext uri="{FF2B5EF4-FFF2-40B4-BE49-F238E27FC236}">
                  <a16:creationId xmlns:a16="http://schemas.microsoft.com/office/drawing/2014/main" id="{BBCEAAB8-CD22-41D7-B330-702682A27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txBody>
            <a:bodyPr/>
            <a:lstStyle/>
            <a:p>
              <a:endParaRPr lang="en-GB"/>
            </a:p>
          </p:txBody>
        </p:sp>
        <p:sp>
          <p:nvSpPr>
            <p:cNvPr id="40" name="Freeform 32">
              <a:extLst>
                <a:ext uri="{FF2B5EF4-FFF2-40B4-BE49-F238E27FC236}">
                  <a16:creationId xmlns:a16="http://schemas.microsoft.com/office/drawing/2014/main" id="{6BBC1FEE-3D72-492B-8D8A-BE1A55076F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txBody>
            <a:bodyPr/>
            <a:lstStyle/>
            <a:p>
              <a:endParaRPr lang="en-GB"/>
            </a:p>
          </p:txBody>
        </p:sp>
        <p:sp>
          <p:nvSpPr>
            <p:cNvPr id="41" name="Freeform 33">
              <a:extLst>
                <a:ext uri="{FF2B5EF4-FFF2-40B4-BE49-F238E27FC236}">
                  <a16:creationId xmlns:a16="http://schemas.microsoft.com/office/drawing/2014/main" id="{C28C6E5C-C393-435C-96A1-AA2859BDCB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txBody>
            <a:bodyPr/>
            <a:lstStyle/>
            <a:p>
              <a:endParaRPr lang="en-GB"/>
            </a:p>
          </p:txBody>
        </p:sp>
        <p:sp>
          <p:nvSpPr>
            <p:cNvPr id="42" name="Freeform 34">
              <a:extLst>
                <a:ext uri="{FF2B5EF4-FFF2-40B4-BE49-F238E27FC236}">
                  <a16:creationId xmlns:a16="http://schemas.microsoft.com/office/drawing/2014/main" id="{2C2C991F-AC51-4DF5-B8DD-19B08C1CBF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txBody>
            <a:bodyPr/>
            <a:lstStyle/>
            <a:p>
              <a:endParaRPr lang="en-GB"/>
            </a:p>
          </p:txBody>
        </p:sp>
        <p:sp>
          <p:nvSpPr>
            <p:cNvPr id="43" name="Freeform 35">
              <a:extLst>
                <a:ext uri="{FF2B5EF4-FFF2-40B4-BE49-F238E27FC236}">
                  <a16:creationId xmlns:a16="http://schemas.microsoft.com/office/drawing/2014/main" id="{9C916B5F-285D-4F5A-9085-6781753AFB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txBody>
            <a:bodyPr/>
            <a:lstStyle/>
            <a:p>
              <a:endParaRPr lang="en-GB"/>
            </a:p>
          </p:txBody>
        </p:sp>
        <p:sp>
          <p:nvSpPr>
            <p:cNvPr id="44" name="Freeform 36">
              <a:extLst>
                <a:ext uri="{FF2B5EF4-FFF2-40B4-BE49-F238E27FC236}">
                  <a16:creationId xmlns:a16="http://schemas.microsoft.com/office/drawing/2014/main" id="{0375DD5F-9D17-4873-B697-3D44A5EBEC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txBody>
            <a:bodyPr/>
            <a:lstStyle/>
            <a:p>
              <a:endParaRPr lang="en-GB"/>
            </a:p>
          </p:txBody>
        </p:sp>
        <p:sp>
          <p:nvSpPr>
            <p:cNvPr id="45" name="Freeform 37">
              <a:extLst>
                <a:ext uri="{FF2B5EF4-FFF2-40B4-BE49-F238E27FC236}">
                  <a16:creationId xmlns:a16="http://schemas.microsoft.com/office/drawing/2014/main" id="{A159BBC7-6A8B-4612-94A8-56323452C7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txBody>
            <a:bodyPr/>
            <a:lstStyle/>
            <a:p>
              <a:endParaRPr lang="en-GB"/>
            </a:p>
          </p:txBody>
        </p:sp>
        <p:sp>
          <p:nvSpPr>
            <p:cNvPr id="46" name="Freeform 38">
              <a:extLst>
                <a:ext uri="{FF2B5EF4-FFF2-40B4-BE49-F238E27FC236}">
                  <a16:creationId xmlns:a16="http://schemas.microsoft.com/office/drawing/2014/main" id="{177C901C-F8DE-4C99-95C8-F8CA1B84F7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txBody>
            <a:bodyPr/>
            <a:lstStyle/>
            <a:p>
              <a:endParaRPr lang="en-GB"/>
            </a:p>
          </p:txBody>
        </p:sp>
      </p:grpSp>
      <p:sp>
        <p:nvSpPr>
          <p:cNvPr id="48" name="Rectangle 47">
            <a:extLst>
              <a:ext uri="{FF2B5EF4-FFF2-40B4-BE49-F238E27FC236}">
                <a16:creationId xmlns:a16="http://schemas.microsoft.com/office/drawing/2014/main" id="{D1D655F2-6D15-4265-ADEE-EF0075C139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50" name="Freeform 69">
            <a:extLst>
              <a:ext uri="{FF2B5EF4-FFF2-40B4-BE49-F238E27FC236}">
                <a16:creationId xmlns:a16="http://schemas.microsoft.com/office/drawing/2014/main" id="{3248A930-1A6E-4EFB-8213-D1AC735BE0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a:endParaRPr lang="en-GB"/>
          </a:p>
        </p:txBody>
      </p:sp>
      <p:sp>
        <p:nvSpPr>
          <p:cNvPr id="6" name="TextBox 5"/>
          <p:cNvSpPr txBox="1"/>
          <p:nvPr/>
        </p:nvSpPr>
        <p:spPr>
          <a:xfrm>
            <a:off x="1437399" y="1046285"/>
            <a:ext cx="9887093" cy="2114425"/>
          </a:xfrm>
          <a:prstGeom prst="rect">
            <a:avLst/>
          </a:prstGeom>
          <a:noFill/>
        </p:spPr>
        <p:txBody>
          <a:bodyPr wrap="square" rtlCol="0">
            <a:spAutoFit/>
          </a:bodyPr>
          <a:lstStyle/>
          <a:p>
            <a:pPr lvl="0" defTabSz="914400">
              <a:lnSpc>
                <a:spcPct val="90000"/>
              </a:lnSpc>
              <a:spcBef>
                <a:spcPts val="1800"/>
              </a:spcBef>
              <a:buSzPct val="110000"/>
            </a:pPr>
            <a:r>
              <a:rPr lang="en-GB" sz="2400" u="sng" dirty="0">
                <a:latin typeface="Corbel"/>
              </a:rPr>
              <a:t>Homework</a:t>
            </a:r>
          </a:p>
          <a:p>
            <a:pPr lvl="0" defTabSz="914400">
              <a:lnSpc>
                <a:spcPct val="90000"/>
              </a:lnSpc>
              <a:spcBef>
                <a:spcPts val="1800"/>
              </a:spcBef>
              <a:buSzPct val="110000"/>
            </a:pPr>
            <a:endParaRPr lang="en-GB" sz="2400" u="sng" dirty="0">
              <a:latin typeface="Corbel"/>
            </a:endParaRPr>
          </a:p>
          <a:p>
            <a:pPr marL="342900" lvl="0" indent="-342900" defTabSz="914400">
              <a:lnSpc>
                <a:spcPct val="90000"/>
              </a:lnSpc>
              <a:spcBef>
                <a:spcPts val="1800"/>
              </a:spcBef>
              <a:buSzPct val="110000"/>
              <a:buFont typeface="Arial" panose="020B0604020202020204" pitchFamily="34" charset="0"/>
              <a:buChar char="•"/>
            </a:pPr>
            <a:r>
              <a:rPr lang="en-GB" sz="2400" dirty="0">
                <a:latin typeface="Corbel"/>
              </a:rPr>
              <a:t>Homework is consolidation of work which we complete in class.</a:t>
            </a:r>
          </a:p>
          <a:p>
            <a:pPr marL="342900" lvl="0" indent="-342900" defTabSz="914400">
              <a:lnSpc>
                <a:spcPct val="90000"/>
              </a:lnSpc>
              <a:spcBef>
                <a:spcPts val="1800"/>
              </a:spcBef>
              <a:buSzPct val="110000"/>
              <a:buFont typeface="Arial" panose="020B0604020202020204" pitchFamily="34" charset="0"/>
              <a:buChar char="•"/>
            </a:pPr>
            <a:r>
              <a:rPr lang="en-GB" sz="2400" dirty="0">
                <a:latin typeface="Corbel"/>
              </a:rPr>
              <a:t>Given out on Mondays and marked together on Mondays.</a:t>
            </a:r>
          </a:p>
        </p:txBody>
      </p:sp>
    </p:spTree>
    <p:extLst>
      <p:ext uri="{BB962C8B-B14F-4D97-AF65-F5344CB8AC3E}">
        <p14:creationId xmlns:p14="http://schemas.microsoft.com/office/powerpoint/2010/main" val="3942715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1000">
              <a:schemeClr val="accent3"/>
            </a:gs>
          </a:gsLst>
          <a:lin ang="2700000" scaled="1"/>
        </a:gra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3F2CC0B-D5F1-40B8-9CC6-4A36850B66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light spots">
            <a:extLst>
              <a:ext uri="{FF2B5EF4-FFF2-40B4-BE49-F238E27FC236}">
                <a16:creationId xmlns:a16="http://schemas.microsoft.com/office/drawing/2014/main" id="{1A23FE0C-9A67-334E-9B7F-83AA9CF636A8}"/>
              </a:ext>
            </a:extLst>
          </p:cNvPr>
          <p:cNvPicPr>
            <a:picLocks noChangeAspect="1"/>
          </p:cNvPicPr>
          <p:nvPr/>
        </p:nvPicPr>
        <p:blipFill rotWithShape="1">
          <a:blip r:embed="rId3" cstate="print">
            <a:duotone>
              <a:schemeClr val="bg2">
                <a:shade val="45000"/>
                <a:satMod val="135000"/>
              </a:schemeClr>
              <a:prstClr val="white"/>
            </a:duotone>
            <a:alphaModFix amt="40000"/>
            <a:extLst>
              <a:ext uri="{28A0092B-C50C-407E-A947-70E740481C1C}">
                <a14:useLocalDpi xmlns:a14="http://schemas.microsoft.com/office/drawing/2010/main"/>
              </a:ext>
            </a:extLst>
          </a:blip>
          <a:srcRect/>
          <a:stretch/>
        </p:blipFill>
        <p:spPr>
          <a:xfrm>
            <a:off x="-27224" y="40927"/>
            <a:ext cx="12192000" cy="6857990"/>
          </a:xfrm>
          <a:prstGeom prst="rect">
            <a:avLst/>
          </a:prstGeom>
        </p:spPr>
      </p:pic>
      <p:grpSp>
        <p:nvGrpSpPr>
          <p:cNvPr id="20" name="Group 19">
            <a:extLst>
              <a:ext uri="{FF2B5EF4-FFF2-40B4-BE49-F238E27FC236}">
                <a16:creationId xmlns:a16="http://schemas.microsoft.com/office/drawing/2014/main" id="{631C6CE6-1810-44ED-A6D7-3FF53040A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accent1">
              <a:lumMod val="75000"/>
              <a:alpha val="40000"/>
            </a:schemeClr>
          </a:solidFill>
        </p:grpSpPr>
        <p:sp>
          <p:nvSpPr>
            <p:cNvPr id="21" name="Freeform 11">
              <a:extLst>
                <a:ext uri="{FF2B5EF4-FFF2-40B4-BE49-F238E27FC236}">
                  <a16:creationId xmlns:a16="http://schemas.microsoft.com/office/drawing/2014/main" id="{1F6D8BFE-D0D0-4BAE-9D5A-701DE7D3CE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txBody>
            <a:bodyPr/>
            <a:lstStyle/>
            <a:p>
              <a:endParaRPr lang="en-GB"/>
            </a:p>
          </p:txBody>
        </p:sp>
        <p:sp>
          <p:nvSpPr>
            <p:cNvPr id="22" name="Freeform 12">
              <a:extLst>
                <a:ext uri="{FF2B5EF4-FFF2-40B4-BE49-F238E27FC236}">
                  <a16:creationId xmlns:a16="http://schemas.microsoft.com/office/drawing/2014/main" id="{53F86D30-CEDB-4D96-AF73-AA3CD5A437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txBody>
            <a:bodyPr/>
            <a:lstStyle/>
            <a:p>
              <a:endParaRPr lang="en-GB"/>
            </a:p>
          </p:txBody>
        </p:sp>
        <p:sp>
          <p:nvSpPr>
            <p:cNvPr id="23" name="Freeform 13">
              <a:extLst>
                <a:ext uri="{FF2B5EF4-FFF2-40B4-BE49-F238E27FC236}">
                  <a16:creationId xmlns:a16="http://schemas.microsoft.com/office/drawing/2014/main" id="{F5187540-C4C8-410C-A395-69FCB1C8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txBody>
            <a:bodyPr/>
            <a:lstStyle/>
            <a:p>
              <a:endParaRPr lang="en-GB"/>
            </a:p>
          </p:txBody>
        </p:sp>
        <p:sp>
          <p:nvSpPr>
            <p:cNvPr id="24" name="Freeform 14">
              <a:extLst>
                <a:ext uri="{FF2B5EF4-FFF2-40B4-BE49-F238E27FC236}">
                  <a16:creationId xmlns:a16="http://schemas.microsoft.com/office/drawing/2014/main" id="{75BD6E4A-797C-451B-B08F-D99C1A9D1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txBody>
            <a:bodyPr/>
            <a:lstStyle/>
            <a:p>
              <a:endParaRPr lang="en-GB"/>
            </a:p>
          </p:txBody>
        </p:sp>
        <p:sp>
          <p:nvSpPr>
            <p:cNvPr id="25" name="Freeform 15">
              <a:extLst>
                <a:ext uri="{FF2B5EF4-FFF2-40B4-BE49-F238E27FC236}">
                  <a16:creationId xmlns:a16="http://schemas.microsoft.com/office/drawing/2014/main" id="{0D241082-BAFA-462E-827B-5814B020F5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txBody>
            <a:bodyPr/>
            <a:lstStyle/>
            <a:p>
              <a:endParaRPr lang="en-GB"/>
            </a:p>
          </p:txBody>
        </p:sp>
        <p:sp>
          <p:nvSpPr>
            <p:cNvPr id="26" name="Freeform 16">
              <a:extLst>
                <a:ext uri="{FF2B5EF4-FFF2-40B4-BE49-F238E27FC236}">
                  <a16:creationId xmlns:a16="http://schemas.microsoft.com/office/drawing/2014/main" id="{2920CCBD-116D-450B-9608-99F05F7D78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txBody>
            <a:bodyPr/>
            <a:lstStyle/>
            <a:p>
              <a:endParaRPr lang="en-GB"/>
            </a:p>
          </p:txBody>
        </p:sp>
        <p:sp>
          <p:nvSpPr>
            <p:cNvPr id="27" name="Freeform 17">
              <a:extLst>
                <a:ext uri="{FF2B5EF4-FFF2-40B4-BE49-F238E27FC236}">
                  <a16:creationId xmlns:a16="http://schemas.microsoft.com/office/drawing/2014/main" id="{A57CD3DE-CEAF-4BD4-A5EF-24B3E622BB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txBody>
            <a:bodyPr/>
            <a:lstStyle/>
            <a:p>
              <a:endParaRPr lang="en-GB"/>
            </a:p>
          </p:txBody>
        </p:sp>
        <p:sp>
          <p:nvSpPr>
            <p:cNvPr id="28" name="Freeform 18">
              <a:extLst>
                <a:ext uri="{FF2B5EF4-FFF2-40B4-BE49-F238E27FC236}">
                  <a16:creationId xmlns:a16="http://schemas.microsoft.com/office/drawing/2014/main" id="{4EC3258C-366B-4629-A7D3-5173D3637D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txBody>
            <a:bodyPr/>
            <a:lstStyle/>
            <a:p>
              <a:endParaRPr lang="en-GB"/>
            </a:p>
          </p:txBody>
        </p:sp>
        <p:sp>
          <p:nvSpPr>
            <p:cNvPr id="29" name="Freeform 19">
              <a:extLst>
                <a:ext uri="{FF2B5EF4-FFF2-40B4-BE49-F238E27FC236}">
                  <a16:creationId xmlns:a16="http://schemas.microsoft.com/office/drawing/2014/main" id="{D444D63A-CE2B-4ACD-BA0E-4ADECAD86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txBody>
            <a:bodyPr/>
            <a:lstStyle/>
            <a:p>
              <a:endParaRPr lang="en-GB"/>
            </a:p>
          </p:txBody>
        </p:sp>
        <p:sp>
          <p:nvSpPr>
            <p:cNvPr id="30" name="Freeform 20">
              <a:extLst>
                <a:ext uri="{FF2B5EF4-FFF2-40B4-BE49-F238E27FC236}">
                  <a16:creationId xmlns:a16="http://schemas.microsoft.com/office/drawing/2014/main" id="{7A504DF6-187A-4A54-96E8-3F3F28AAAA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txBody>
            <a:bodyPr/>
            <a:lstStyle/>
            <a:p>
              <a:endParaRPr lang="en-GB"/>
            </a:p>
          </p:txBody>
        </p:sp>
        <p:sp>
          <p:nvSpPr>
            <p:cNvPr id="31" name="Freeform 21">
              <a:extLst>
                <a:ext uri="{FF2B5EF4-FFF2-40B4-BE49-F238E27FC236}">
                  <a16:creationId xmlns:a16="http://schemas.microsoft.com/office/drawing/2014/main" id="{FE04C6F5-6DC5-4C7E-9278-9BE624FC78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txBody>
            <a:bodyPr/>
            <a:lstStyle/>
            <a:p>
              <a:endParaRPr lang="en-GB"/>
            </a:p>
          </p:txBody>
        </p:sp>
        <p:sp>
          <p:nvSpPr>
            <p:cNvPr id="32" name="Freeform 22">
              <a:extLst>
                <a:ext uri="{FF2B5EF4-FFF2-40B4-BE49-F238E27FC236}">
                  <a16:creationId xmlns:a16="http://schemas.microsoft.com/office/drawing/2014/main" id="{94A02D9B-E6A9-4D6A-9D2A-D81C76802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txBody>
            <a:bodyPr/>
            <a:lstStyle/>
            <a:p>
              <a:endParaRPr lang="en-GB"/>
            </a:p>
          </p:txBody>
        </p:sp>
      </p:grpSp>
      <p:grpSp>
        <p:nvGrpSpPr>
          <p:cNvPr id="34" name="Group 33">
            <a:extLst>
              <a:ext uri="{FF2B5EF4-FFF2-40B4-BE49-F238E27FC236}">
                <a16:creationId xmlns:a16="http://schemas.microsoft.com/office/drawing/2014/main" id="{B78034A6-3565-46AA-9E73-1C954666AB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30"/>
            <a:ext cx="2356675" cy="6853284"/>
            <a:chOff x="6627813" y="195452"/>
            <a:chExt cx="1952625" cy="5678299"/>
          </a:xfrm>
          <a:solidFill>
            <a:schemeClr val="accent1"/>
          </a:solidFill>
        </p:grpSpPr>
        <p:sp>
          <p:nvSpPr>
            <p:cNvPr id="35" name="Freeform 27">
              <a:extLst>
                <a:ext uri="{FF2B5EF4-FFF2-40B4-BE49-F238E27FC236}">
                  <a16:creationId xmlns:a16="http://schemas.microsoft.com/office/drawing/2014/main" id="{04947AA2-A772-42CB-9CEC-065095D3DC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txBody>
            <a:bodyPr/>
            <a:lstStyle/>
            <a:p>
              <a:endParaRPr lang="en-GB"/>
            </a:p>
          </p:txBody>
        </p:sp>
        <p:sp>
          <p:nvSpPr>
            <p:cNvPr id="36" name="Freeform 28">
              <a:extLst>
                <a:ext uri="{FF2B5EF4-FFF2-40B4-BE49-F238E27FC236}">
                  <a16:creationId xmlns:a16="http://schemas.microsoft.com/office/drawing/2014/main" id="{83C52D84-DEC1-4E16-972E-8EEA5D522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txBody>
            <a:bodyPr/>
            <a:lstStyle/>
            <a:p>
              <a:endParaRPr lang="en-GB"/>
            </a:p>
          </p:txBody>
        </p:sp>
        <p:sp>
          <p:nvSpPr>
            <p:cNvPr id="37" name="Freeform 29">
              <a:extLst>
                <a:ext uri="{FF2B5EF4-FFF2-40B4-BE49-F238E27FC236}">
                  <a16:creationId xmlns:a16="http://schemas.microsoft.com/office/drawing/2014/main" id="{2036A28D-EF09-41F7-906F-CF405361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txBody>
            <a:bodyPr/>
            <a:lstStyle/>
            <a:p>
              <a:endParaRPr lang="en-GB"/>
            </a:p>
          </p:txBody>
        </p:sp>
        <p:sp>
          <p:nvSpPr>
            <p:cNvPr id="38" name="Freeform 30">
              <a:extLst>
                <a:ext uri="{FF2B5EF4-FFF2-40B4-BE49-F238E27FC236}">
                  <a16:creationId xmlns:a16="http://schemas.microsoft.com/office/drawing/2014/main" id="{EE8D92C7-C907-4120-95E3-80E3DC85BB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txBody>
            <a:bodyPr/>
            <a:lstStyle/>
            <a:p>
              <a:endParaRPr lang="en-GB"/>
            </a:p>
          </p:txBody>
        </p:sp>
        <p:sp>
          <p:nvSpPr>
            <p:cNvPr id="39" name="Freeform 31">
              <a:extLst>
                <a:ext uri="{FF2B5EF4-FFF2-40B4-BE49-F238E27FC236}">
                  <a16:creationId xmlns:a16="http://schemas.microsoft.com/office/drawing/2014/main" id="{BBCEAAB8-CD22-41D7-B330-702682A27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txBody>
            <a:bodyPr/>
            <a:lstStyle/>
            <a:p>
              <a:endParaRPr lang="en-GB"/>
            </a:p>
          </p:txBody>
        </p:sp>
        <p:sp>
          <p:nvSpPr>
            <p:cNvPr id="40" name="Freeform 32">
              <a:extLst>
                <a:ext uri="{FF2B5EF4-FFF2-40B4-BE49-F238E27FC236}">
                  <a16:creationId xmlns:a16="http://schemas.microsoft.com/office/drawing/2014/main" id="{6BBC1FEE-3D72-492B-8D8A-BE1A55076F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txBody>
            <a:bodyPr/>
            <a:lstStyle/>
            <a:p>
              <a:endParaRPr lang="en-GB"/>
            </a:p>
          </p:txBody>
        </p:sp>
        <p:sp>
          <p:nvSpPr>
            <p:cNvPr id="41" name="Freeform 33">
              <a:extLst>
                <a:ext uri="{FF2B5EF4-FFF2-40B4-BE49-F238E27FC236}">
                  <a16:creationId xmlns:a16="http://schemas.microsoft.com/office/drawing/2014/main" id="{C28C6E5C-C393-435C-96A1-AA2859BDCB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txBody>
            <a:bodyPr/>
            <a:lstStyle/>
            <a:p>
              <a:endParaRPr lang="en-GB"/>
            </a:p>
          </p:txBody>
        </p:sp>
        <p:sp>
          <p:nvSpPr>
            <p:cNvPr id="42" name="Freeform 34">
              <a:extLst>
                <a:ext uri="{FF2B5EF4-FFF2-40B4-BE49-F238E27FC236}">
                  <a16:creationId xmlns:a16="http://schemas.microsoft.com/office/drawing/2014/main" id="{2C2C991F-AC51-4DF5-B8DD-19B08C1CBF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txBody>
            <a:bodyPr/>
            <a:lstStyle/>
            <a:p>
              <a:endParaRPr lang="en-GB"/>
            </a:p>
          </p:txBody>
        </p:sp>
        <p:sp>
          <p:nvSpPr>
            <p:cNvPr id="43" name="Freeform 35">
              <a:extLst>
                <a:ext uri="{FF2B5EF4-FFF2-40B4-BE49-F238E27FC236}">
                  <a16:creationId xmlns:a16="http://schemas.microsoft.com/office/drawing/2014/main" id="{9C916B5F-285D-4F5A-9085-6781753AFB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txBody>
            <a:bodyPr/>
            <a:lstStyle/>
            <a:p>
              <a:endParaRPr lang="en-GB"/>
            </a:p>
          </p:txBody>
        </p:sp>
        <p:sp>
          <p:nvSpPr>
            <p:cNvPr id="44" name="Freeform 36">
              <a:extLst>
                <a:ext uri="{FF2B5EF4-FFF2-40B4-BE49-F238E27FC236}">
                  <a16:creationId xmlns:a16="http://schemas.microsoft.com/office/drawing/2014/main" id="{0375DD5F-9D17-4873-B697-3D44A5EBEC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txBody>
            <a:bodyPr/>
            <a:lstStyle/>
            <a:p>
              <a:endParaRPr lang="en-GB"/>
            </a:p>
          </p:txBody>
        </p:sp>
        <p:sp>
          <p:nvSpPr>
            <p:cNvPr id="45" name="Freeform 37">
              <a:extLst>
                <a:ext uri="{FF2B5EF4-FFF2-40B4-BE49-F238E27FC236}">
                  <a16:creationId xmlns:a16="http://schemas.microsoft.com/office/drawing/2014/main" id="{A159BBC7-6A8B-4612-94A8-56323452C7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txBody>
            <a:bodyPr/>
            <a:lstStyle/>
            <a:p>
              <a:endParaRPr lang="en-GB"/>
            </a:p>
          </p:txBody>
        </p:sp>
        <p:sp>
          <p:nvSpPr>
            <p:cNvPr id="46" name="Freeform 38">
              <a:extLst>
                <a:ext uri="{FF2B5EF4-FFF2-40B4-BE49-F238E27FC236}">
                  <a16:creationId xmlns:a16="http://schemas.microsoft.com/office/drawing/2014/main" id="{177C901C-F8DE-4C99-95C8-F8CA1B84F7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txBody>
            <a:bodyPr/>
            <a:lstStyle/>
            <a:p>
              <a:endParaRPr lang="en-GB"/>
            </a:p>
          </p:txBody>
        </p:sp>
      </p:grpSp>
      <p:sp>
        <p:nvSpPr>
          <p:cNvPr id="48" name="Rectangle 47">
            <a:extLst>
              <a:ext uri="{FF2B5EF4-FFF2-40B4-BE49-F238E27FC236}">
                <a16:creationId xmlns:a16="http://schemas.microsoft.com/office/drawing/2014/main" id="{D1D655F2-6D15-4265-ADEE-EF0075C139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50" name="Freeform 69">
            <a:extLst>
              <a:ext uri="{FF2B5EF4-FFF2-40B4-BE49-F238E27FC236}">
                <a16:creationId xmlns:a16="http://schemas.microsoft.com/office/drawing/2014/main" id="{3248A930-1A6E-4EFB-8213-D1AC735BE0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a:endParaRPr lang="en-GB"/>
          </a:p>
        </p:txBody>
      </p:sp>
      <p:sp>
        <p:nvSpPr>
          <p:cNvPr id="6" name="TextBox 5"/>
          <p:cNvSpPr txBox="1"/>
          <p:nvPr/>
        </p:nvSpPr>
        <p:spPr>
          <a:xfrm>
            <a:off x="849875" y="524180"/>
            <a:ext cx="9887093" cy="424732"/>
          </a:xfrm>
          <a:prstGeom prst="rect">
            <a:avLst/>
          </a:prstGeom>
          <a:noFill/>
        </p:spPr>
        <p:txBody>
          <a:bodyPr wrap="square" rtlCol="0">
            <a:spAutoFit/>
          </a:bodyPr>
          <a:lstStyle/>
          <a:p>
            <a:pPr lvl="0" defTabSz="914400">
              <a:lnSpc>
                <a:spcPct val="90000"/>
              </a:lnSpc>
              <a:spcBef>
                <a:spcPts val="1800"/>
              </a:spcBef>
              <a:buSzPct val="110000"/>
            </a:pPr>
            <a:r>
              <a:rPr lang="en-GB" sz="2400" u="sng" dirty="0">
                <a:latin typeface="Corbel"/>
              </a:rPr>
              <a:t>Curriculum</a:t>
            </a:r>
            <a:endParaRPr lang="en-GB" sz="2400" dirty="0">
              <a:latin typeface="Corbel"/>
            </a:endParaRPr>
          </a:p>
        </p:txBody>
      </p:sp>
      <p:sp>
        <p:nvSpPr>
          <p:cNvPr id="2" name="TextBox 1">
            <a:extLst>
              <a:ext uri="{FF2B5EF4-FFF2-40B4-BE49-F238E27FC236}">
                <a16:creationId xmlns:a16="http://schemas.microsoft.com/office/drawing/2014/main" id="{1B5C91AD-EEE8-3BD5-9556-4D10A85AEAA7}"/>
              </a:ext>
            </a:extLst>
          </p:cNvPr>
          <p:cNvSpPr txBox="1"/>
          <p:nvPr/>
        </p:nvSpPr>
        <p:spPr>
          <a:xfrm>
            <a:off x="669483" y="1165788"/>
            <a:ext cx="10896598" cy="2308324"/>
          </a:xfrm>
          <a:prstGeom prst="rect">
            <a:avLst/>
          </a:prstGeom>
          <a:noFill/>
        </p:spPr>
        <p:txBody>
          <a:bodyPr wrap="square" rtlCol="0">
            <a:spAutoFit/>
          </a:bodyPr>
          <a:lstStyle/>
          <a:p>
            <a:r>
              <a:rPr lang="en-GB" sz="2400" dirty="0">
                <a:latin typeface="Corbel" panose="020B0503020204020204" pitchFamily="34" charset="0"/>
              </a:rPr>
              <a:t>The curriculum that we teach is important for a variety of reasons. </a:t>
            </a:r>
          </a:p>
          <a:p>
            <a:pPr marL="342900" indent="-342900">
              <a:buFont typeface="Arial" panose="020B0604020202020204" pitchFamily="34" charset="0"/>
              <a:buChar char="•"/>
            </a:pPr>
            <a:r>
              <a:rPr lang="en-GB" sz="2400" dirty="0">
                <a:latin typeface="Corbel" panose="020B0503020204020204" pitchFamily="34" charset="0"/>
              </a:rPr>
              <a:t> We aim to consolidate and extend the core skills that are taught through literacy and mathematics lessons.  </a:t>
            </a:r>
          </a:p>
          <a:p>
            <a:pPr marL="342900" indent="-342900">
              <a:buFont typeface="Arial" panose="020B0604020202020204" pitchFamily="34" charset="0"/>
              <a:buChar char="•"/>
            </a:pPr>
            <a:r>
              <a:rPr lang="en-GB" sz="2400" dirty="0">
                <a:latin typeface="Corbel" panose="020B0503020204020204" pitchFamily="34" charset="0"/>
              </a:rPr>
              <a:t>We aim to build key skills that are needed through lifelong learning.  </a:t>
            </a:r>
          </a:p>
          <a:p>
            <a:pPr marL="342900" indent="-342900">
              <a:buFont typeface="Arial" panose="020B0604020202020204" pitchFamily="34" charset="0"/>
              <a:buChar char="•"/>
            </a:pPr>
            <a:r>
              <a:rPr lang="en-GB" sz="2400" dirty="0">
                <a:latin typeface="Corbel" panose="020B0503020204020204" pitchFamily="34" charset="0"/>
              </a:rPr>
              <a:t>We aim to broaden their knowledge of the world.</a:t>
            </a:r>
          </a:p>
          <a:p>
            <a:pPr marL="342900" indent="-342900">
              <a:buFont typeface="Arial" panose="020B0604020202020204" pitchFamily="34" charset="0"/>
              <a:buChar char="•"/>
            </a:pPr>
            <a:r>
              <a:rPr lang="en-GB" sz="2400" dirty="0">
                <a:latin typeface="Corbel" panose="020B0503020204020204" pitchFamily="34" charset="0"/>
              </a:rPr>
              <a:t>We aim to support them in social and emotional growth.</a:t>
            </a:r>
          </a:p>
        </p:txBody>
      </p:sp>
      <p:graphicFrame>
        <p:nvGraphicFramePr>
          <p:cNvPr id="3" name="Table 2">
            <a:extLst>
              <a:ext uri="{FF2B5EF4-FFF2-40B4-BE49-F238E27FC236}">
                <a16:creationId xmlns:a16="http://schemas.microsoft.com/office/drawing/2014/main" id="{EF27D5F9-1EC7-0A60-FA84-813951335AD8}"/>
              </a:ext>
            </a:extLst>
          </p:cNvPr>
          <p:cNvGraphicFramePr>
            <a:graphicFrameLocks noGrp="1"/>
          </p:cNvGraphicFramePr>
          <p:nvPr>
            <p:extLst>
              <p:ext uri="{D42A27DB-BD31-4B8C-83A1-F6EECF244321}">
                <p14:modId xmlns:p14="http://schemas.microsoft.com/office/powerpoint/2010/main" val="847578451"/>
              </p:ext>
            </p:extLst>
          </p:nvPr>
        </p:nvGraphicFramePr>
        <p:xfrm>
          <a:off x="860222" y="3767891"/>
          <a:ext cx="10896600" cy="1010920"/>
        </p:xfrm>
        <a:graphic>
          <a:graphicData uri="http://schemas.openxmlformats.org/drawingml/2006/table">
            <a:tbl>
              <a:tblPr firstRow="1" bandRow="1">
                <a:tableStyleId>{5C22544A-7EE6-4342-B048-85BDC9FD1C3A}</a:tableStyleId>
              </a:tblPr>
              <a:tblGrid>
                <a:gridCol w="1816100">
                  <a:extLst>
                    <a:ext uri="{9D8B030D-6E8A-4147-A177-3AD203B41FA5}">
                      <a16:colId xmlns:a16="http://schemas.microsoft.com/office/drawing/2014/main" val="2466614156"/>
                    </a:ext>
                  </a:extLst>
                </a:gridCol>
                <a:gridCol w="1816100">
                  <a:extLst>
                    <a:ext uri="{9D8B030D-6E8A-4147-A177-3AD203B41FA5}">
                      <a16:colId xmlns:a16="http://schemas.microsoft.com/office/drawing/2014/main" val="3248485981"/>
                    </a:ext>
                  </a:extLst>
                </a:gridCol>
                <a:gridCol w="1816100">
                  <a:extLst>
                    <a:ext uri="{9D8B030D-6E8A-4147-A177-3AD203B41FA5}">
                      <a16:colId xmlns:a16="http://schemas.microsoft.com/office/drawing/2014/main" val="2520123642"/>
                    </a:ext>
                  </a:extLst>
                </a:gridCol>
                <a:gridCol w="1816100">
                  <a:extLst>
                    <a:ext uri="{9D8B030D-6E8A-4147-A177-3AD203B41FA5}">
                      <a16:colId xmlns:a16="http://schemas.microsoft.com/office/drawing/2014/main" val="1291210057"/>
                    </a:ext>
                  </a:extLst>
                </a:gridCol>
                <a:gridCol w="1816100">
                  <a:extLst>
                    <a:ext uri="{9D8B030D-6E8A-4147-A177-3AD203B41FA5}">
                      <a16:colId xmlns:a16="http://schemas.microsoft.com/office/drawing/2014/main" val="1815293848"/>
                    </a:ext>
                  </a:extLst>
                </a:gridCol>
                <a:gridCol w="1816100">
                  <a:extLst>
                    <a:ext uri="{9D8B030D-6E8A-4147-A177-3AD203B41FA5}">
                      <a16:colId xmlns:a16="http://schemas.microsoft.com/office/drawing/2014/main" val="2079178589"/>
                    </a:ext>
                  </a:extLst>
                </a:gridCol>
              </a:tblGrid>
              <a:tr h="370840">
                <a:tc>
                  <a:txBody>
                    <a:bodyPr/>
                    <a:lstStyle/>
                    <a:p>
                      <a:pPr algn="ctr"/>
                      <a:r>
                        <a:rPr lang="en-GB" dirty="0">
                          <a:latin typeface="Corbel" panose="020B0503020204020204" pitchFamily="34" charset="0"/>
                        </a:rPr>
                        <a:t>Science</a:t>
                      </a:r>
                    </a:p>
                  </a:txBody>
                  <a:tcPr/>
                </a:tc>
                <a:tc>
                  <a:txBody>
                    <a:bodyPr/>
                    <a:lstStyle/>
                    <a:p>
                      <a:pPr algn="ctr"/>
                      <a:r>
                        <a:rPr lang="en-GB" dirty="0">
                          <a:latin typeface="Corbel" panose="020B0503020204020204" pitchFamily="34" charset="0"/>
                        </a:rPr>
                        <a:t>History</a:t>
                      </a:r>
                    </a:p>
                  </a:txBody>
                  <a:tcPr/>
                </a:tc>
                <a:tc>
                  <a:txBody>
                    <a:bodyPr/>
                    <a:lstStyle/>
                    <a:p>
                      <a:pPr algn="ctr"/>
                      <a:r>
                        <a:rPr lang="en-GB" dirty="0">
                          <a:latin typeface="Corbel" panose="020B0503020204020204" pitchFamily="34" charset="0"/>
                        </a:rPr>
                        <a:t>Geography</a:t>
                      </a:r>
                    </a:p>
                  </a:txBody>
                  <a:tcPr/>
                </a:tc>
                <a:tc>
                  <a:txBody>
                    <a:bodyPr/>
                    <a:lstStyle/>
                    <a:p>
                      <a:pPr algn="ctr"/>
                      <a:r>
                        <a:rPr lang="en-GB" dirty="0">
                          <a:latin typeface="Corbel" panose="020B0503020204020204" pitchFamily="34" charset="0"/>
                        </a:rPr>
                        <a:t>Design Technology</a:t>
                      </a:r>
                    </a:p>
                  </a:txBody>
                  <a:tcPr/>
                </a:tc>
                <a:tc>
                  <a:txBody>
                    <a:bodyPr/>
                    <a:lstStyle/>
                    <a:p>
                      <a:pPr algn="ctr"/>
                      <a:r>
                        <a:rPr lang="en-GB" dirty="0">
                          <a:latin typeface="Corbel" panose="020B0503020204020204" pitchFamily="34" charset="0"/>
                        </a:rPr>
                        <a:t>Art</a:t>
                      </a:r>
                    </a:p>
                  </a:txBody>
                  <a:tcPr/>
                </a:tc>
                <a:tc>
                  <a:txBody>
                    <a:bodyPr/>
                    <a:lstStyle/>
                    <a:p>
                      <a:pPr algn="ctr"/>
                      <a:r>
                        <a:rPr lang="en-GB" dirty="0">
                          <a:latin typeface="Corbel" panose="020B0503020204020204" pitchFamily="34" charset="0"/>
                        </a:rPr>
                        <a:t>Music</a:t>
                      </a:r>
                    </a:p>
                  </a:txBody>
                  <a:tcPr/>
                </a:tc>
                <a:extLst>
                  <a:ext uri="{0D108BD9-81ED-4DB2-BD59-A6C34878D82A}">
                    <a16:rowId xmlns:a16="http://schemas.microsoft.com/office/drawing/2014/main" val="1900343978"/>
                  </a:ext>
                </a:extLst>
              </a:tr>
              <a:tr h="370840">
                <a:tc>
                  <a:txBody>
                    <a:bodyPr/>
                    <a:lstStyle/>
                    <a:p>
                      <a:pPr algn="ctr"/>
                      <a:r>
                        <a:rPr lang="en-GB" dirty="0">
                          <a:latin typeface="Corbel" panose="020B0503020204020204" pitchFamily="34" charset="0"/>
                        </a:rPr>
                        <a:t>Computing</a:t>
                      </a:r>
                    </a:p>
                  </a:txBody>
                  <a:tcPr/>
                </a:tc>
                <a:tc>
                  <a:txBody>
                    <a:bodyPr/>
                    <a:lstStyle/>
                    <a:p>
                      <a:pPr algn="ctr"/>
                      <a:r>
                        <a:rPr lang="en-GB" dirty="0">
                          <a:latin typeface="Corbel" panose="020B0503020204020204" pitchFamily="34" charset="0"/>
                        </a:rPr>
                        <a:t>Spanish</a:t>
                      </a:r>
                    </a:p>
                  </a:txBody>
                  <a:tcPr/>
                </a:tc>
                <a:tc>
                  <a:txBody>
                    <a:bodyPr/>
                    <a:lstStyle/>
                    <a:p>
                      <a:pPr algn="ctr"/>
                      <a:r>
                        <a:rPr lang="en-GB" dirty="0">
                          <a:latin typeface="Corbel" panose="020B0503020204020204" pitchFamily="34" charset="0"/>
                        </a:rPr>
                        <a:t>RE</a:t>
                      </a:r>
                    </a:p>
                  </a:txBody>
                  <a:tcPr/>
                </a:tc>
                <a:tc>
                  <a:txBody>
                    <a:bodyPr/>
                    <a:lstStyle/>
                    <a:p>
                      <a:pPr algn="ctr"/>
                      <a:r>
                        <a:rPr lang="en-GB" dirty="0">
                          <a:latin typeface="Corbel" panose="020B0503020204020204" pitchFamily="34" charset="0"/>
                        </a:rPr>
                        <a:t>PE</a:t>
                      </a:r>
                    </a:p>
                  </a:txBody>
                  <a:tcPr/>
                </a:tc>
                <a:tc>
                  <a:txBody>
                    <a:bodyPr/>
                    <a:lstStyle/>
                    <a:p>
                      <a:pPr algn="ctr"/>
                      <a:r>
                        <a:rPr lang="en-GB" dirty="0">
                          <a:latin typeface="Corbel" panose="020B0503020204020204" pitchFamily="34" charset="0"/>
                        </a:rPr>
                        <a:t>PSHE</a:t>
                      </a:r>
                    </a:p>
                  </a:txBody>
                  <a:tcPr/>
                </a:tc>
                <a:tc>
                  <a:txBody>
                    <a:bodyPr/>
                    <a:lstStyle/>
                    <a:p>
                      <a:pPr algn="ctr"/>
                      <a:endParaRPr lang="en-GB" dirty="0">
                        <a:latin typeface="Corbel" panose="020B0503020204020204" pitchFamily="34" charset="0"/>
                      </a:endParaRPr>
                    </a:p>
                  </a:txBody>
                  <a:tcPr/>
                </a:tc>
                <a:extLst>
                  <a:ext uri="{0D108BD9-81ED-4DB2-BD59-A6C34878D82A}">
                    <a16:rowId xmlns:a16="http://schemas.microsoft.com/office/drawing/2014/main" val="529245029"/>
                  </a:ext>
                </a:extLst>
              </a:tr>
            </a:tbl>
          </a:graphicData>
        </a:graphic>
      </p:graphicFrame>
      <p:sp>
        <p:nvSpPr>
          <p:cNvPr id="4" name="TextBox 3">
            <a:extLst>
              <a:ext uri="{FF2B5EF4-FFF2-40B4-BE49-F238E27FC236}">
                <a16:creationId xmlns:a16="http://schemas.microsoft.com/office/drawing/2014/main" id="{75A6C757-1416-1C3D-ED3C-91560BCACA07}"/>
              </a:ext>
            </a:extLst>
          </p:cNvPr>
          <p:cNvSpPr txBox="1"/>
          <p:nvPr/>
        </p:nvSpPr>
        <p:spPr>
          <a:xfrm>
            <a:off x="860222" y="5297764"/>
            <a:ext cx="10747888" cy="830997"/>
          </a:xfrm>
          <a:prstGeom prst="rect">
            <a:avLst/>
          </a:prstGeom>
          <a:noFill/>
        </p:spPr>
        <p:txBody>
          <a:bodyPr wrap="square" rtlCol="0">
            <a:spAutoFit/>
          </a:bodyPr>
          <a:lstStyle/>
          <a:p>
            <a:pPr marL="285750" indent="-285750">
              <a:buFont typeface="Arial" panose="020B0604020202020204" pitchFamily="34" charset="0"/>
              <a:buChar char="•"/>
            </a:pPr>
            <a:r>
              <a:rPr lang="en-GB" sz="2400" dirty="0">
                <a:latin typeface="Corbel" panose="020B0503020204020204" pitchFamily="34" charset="0"/>
              </a:rPr>
              <a:t>We will also be following the Spelling Scheme 3 times a week.  We will be ready a class novel each day and sharing books we have read independently.</a:t>
            </a:r>
          </a:p>
        </p:txBody>
      </p:sp>
    </p:spTree>
    <p:extLst>
      <p:ext uri="{BB962C8B-B14F-4D97-AF65-F5344CB8AC3E}">
        <p14:creationId xmlns:p14="http://schemas.microsoft.com/office/powerpoint/2010/main" val="2107935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1000">
              <a:schemeClr val="accent3"/>
            </a:gs>
          </a:gsLst>
          <a:lin ang="2700000" scaled="1"/>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3F2CC0B-D5F1-40B8-9CC6-4A36850B66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light spots">
            <a:extLst>
              <a:ext uri="{FF2B5EF4-FFF2-40B4-BE49-F238E27FC236}">
                <a16:creationId xmlns:a16="http://schemas.microsoft.com/office/drawing/2014/main" id="{1A23FE0C-9A67-334E-9B7F-83AA9CF636A8}"/>
              </a:ext>
            </a:extLst>
          </p:cNvPr>
          <p:cNvPicPr>
            <a:picLocks noChangeAspect="1"/>
          </p:cNvPicPr>
          <p:nvPr/>
        </p:nvPicPr>
        <p:blipFill rotWithShape="1">
          <a:blip r:embed="rId3" cstate="print">
            <a:duotone>
              <a:schemeClr val="bg2">
                <a:shade val="45000"/>
                <a:satMod val="135000"/>
              </a:schemeClr>
              <a:prstClr val="white"/>
            </a:duotone>
            <a:alphaModFix amt="40000"/>
            <a:extLst>
              <a:ext uri="{28A0092B-C50C-407E-A947-70E740481C1C}">
                <a14:useLocalDpi xmlns:a14="http://schemas.microsoft.com/office/drawing/2010/main"/>
              </a:ext>
            </a:extLst>
          </a:blip>
          <a:srcRect/>
          <a:stretch/>
        </p:blipFill>
        <p:spPr>
          <a:xfrm>
            <a:off x="0" y="5"/>
            <a:ext cx="12192000" cy="6857990"/>
          </a:xfrm>
          <a:prstGeom prst="rect">
            <a:avLst/>
          </a:prstGeom>
        </p:spPr>
      </p:pic>
      <p:sp>
        <p:nvSpPr>
          <p:cNvPr id="2" name="Title 1">
            <a:extLst>
              <a:ext uri="{FF2B5EF4-FFF2-40B4-BE49-F238E27FC236}">
                <a16:creationId xmlns:a16="http://schemas.microsoft.com/office/drawing/2014/main" id="{F266081D-517B-5D43-A7B4-E67DDEDC0B31}"/>
              </a:ext>
            </a:extLst>
          </p:cNvPr>
          <p:cNvSpPr>
            <a:spLocks noGrp="1"/>
          </p:cNvSpPr>
          <p:nvPr>
            <p:ph type="ctrTitle"/>
          </p:nvPr>
        </p:nvSpPr>
        <p:spPr>
          <a:xfrm>
            <a:off x="2589213" y="2514600"/>
            <a:ext cx="8915399" cy="2262781"/>
          </a:xfrm>
        </p:spPr>
        <p:txBody>
          <a:bodyPr>
            <a:normAutofit/>
          </a:bodyPr>
          <a:lstStyle/>
          <a:p>
            <a:r>
              <a:rPr lang="en-US" dirty="0"/>
              <a:t>Thank you</a:t>
            </a:r>
          </a:p>
        </p:txBody>
      </p:sp>
      <p:sp>
        <p:nvSpPr>
          <p:cNvPr id="3" name="Subtitle 2">
            <a:extLst>
              <a:ext uri="{FF2B5EF4-FFF2-40B4-BE49-F238E27FC236}">
                <a16:creationId xmlns:a16="http://schemas.microsoft.com/office/drawing/2014/main" id="{96D75439-C766-134A-A0D0-BE002D8B0AAD}"/>
              </a:ext>
            </a:extLst>
          </p:cNvPr>
          <p:cNvSpPr>
            <a:spLocks noGrp="1"/>
          </p:cNvSpPr>
          <p:nvPr>
            <p:ph type="subTitle" idx="1"/>
          </p:nvPr>
        </p:nvSpPr>
        <p:spPr>
          <a:xfrm>
            <a:off x="2589213" y="4777379"/>
            <a:ext cx="8915399" cy="1126283"/>
          </a:xfrm>
        </p:spPr>
        <p:txBody>
          <a:bodyPr>
            <a:normAutofit/>
          </a:bodyPr>
          <a:lstStyle/>
          <a:p>
            <a:endParaRPr lang="en-US" dirty="0"/>
          </a:p>
        </p:txBody>
      </p:sp>
      <p:grpSp>
        <p:nvGrpSpPr>
          <p:cNvPr id="12" name="Group 11">
            <a:extLst>
              <a:ext uri="{FF2B5EF4-FFF2-40B4-BE49-F238E27FC236}">
                <a16:creationId xmlns:a16="http://schemas.microsoft.com/office/drawing/2014/main" id="{631C6CE6-1810-44ED-A6D7-3FF53040A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accent1">
              <a:lumMod val="75000"/>
              <a:alpha val="40000"/>
            </a:schemeClr>
          </a:solidFill>
        </p:grpSpPr>
        <p:sp>
          <p:nvSpPr>
            <p:cNvPr id="13" name="Freeform 11">
              <a:extLst>
                <a:ext uri="{FF2B5EF4-FFF2-40B4-BE49-F238E27FC236}">
                  <a16:creationId xmlns:a16="http://schemas.microsoft.com/office/drawing/2014/main" id="{1F6D8BFE-D0D0-4BAE-9D5A-701DE7D3CE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txBody>
            <a:bodyPr/>
            <a:lstStyle/>
            <a:p>
              <a:endParaRPr lang="en-GB"/>
            </a:p>
          </p:txBody>
        </p:sp>
        <p:sp>
          <p:nvSpPr>
            <p:cNvPr id="14" name="Freeform 12">
              <a:extLst>
                <a:ext uri="{FF2B5EF4-FFF2-40B4-BE49-F238E27FC236}">
                  <a16:creationId xmlns:a16="http://schemas.microsoft.com/office/drawing/2014/main" id="{53F86D30-CEDB-4D96-AF73-AA3CD5A437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txBody>
            <a:bodyPr/>
            <a:lstStyle/>
            <a:p>
              <a:endParaRPr lang="en-GB"/>
            </a:p>
          </p:txBody>
        </p:sp>
        <p:sp>
          <p:nvSpPr>
            <p:cNvPr id="15" name="Freeform 13">
              <a:extLst>
                <a:ext uri="{FF2B5EF4-FFF2-40B4-BE49-F238E27FC236}">
                  <a16:creationId xmlns:a16="http://schemas.microsoft.com/office/drawing/2014/main" id="{F5187540-C4C8-410C-A395-69FCB1C8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txBody>
            <a:bodyPr/>
            <a:lstStyle/>
            <a:p>
              <a:endParaRPr lang="en-GB"/>
            </a:p>
          </p:txBody>
        </p:sp>
        <p:sp>
          <p:nvSpPr>
            <p:cNvPr id="16" name="Freeform 14">
              <a:extLst>
                <a:ext uri="{FF2B5EF4-FFF2-40B4-BE49-F238E27FC236}">
                  <a16:creationId xmlns:a16="http://schemas.microsoft.com/office/drawing/2014/main" id="{75BD6E4A-797C-451B-B08F-D99C1A9D1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txBody>
            <a:bodyPr/>
            <a:lstStyle/>
            <a:p>
              <a:endParaRPr lang="en-GB"/>
            </a:p>
          </p:txBody>
        </p:sp>
        <p:sp>
          <p:nvSpPr>
            <p:cNvPr id="17" name="Freeform 15">
              <a:extLst>
                <a:ext uri="{FF2B5EF4-FFF2-40B4-BE49-F238E27FC236}">
                  <a16:creationId xmlns:a16="http://schemas.microsoft.com/office/drawing/2014/main" id="{0D241082-BAFA-462E-827B-5814B020F5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txBody>
            <a:bodyPr/>
            <a:lstStyle/>
            <a:p>
              <a:endParaRPr lang="en-GB"/>
            </a:p>
          </p:txBody>
        </p:sp>
        <p:sp>
          <p:nvSpPr>
            <p:cNvPr id="18" name="Freeform 16">
              <a:extLst>
                <a:ext uri="{FF2B5EF4-FFF2-40B4-BE49-F238E27FC236}">
                  <a16:creationId xmlns:a16="http://schemas.microsoft.com/office/drawing/2014/main" id="{2920CCBD-116D-450B-9608-99F05F7D78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txBody>
            <a:bodyPr/>
            <a:lstStyle/>
            <a:p>
              <a:endParaRPr lang="en-GB"/>
            </a:p>
          </p:txBody>
        </p:sp>
        <p:sp>
          <p:nvSpPr>
            <p:cNvPr id="19" name="Freeform 17">
              <a:extLst>
                <a:ext uri="{FF2B5EF4-FFF2-40B4-BE49-F238E27FC236}">
                  <a16:creationId xmlns:a16="http://schemas.microsoft.com/office/drawing/2014/main" id="{A57CD3DE-CEAF-4BD4-A5EF-24B3E622BB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txBody>
            <a:bodyPr/>
            <a:lstStyle/>
            <a:p>
              <a:endParaRPr lang="en-GB"/>
            </a:p>
          </p:txBody>
        </p:sp>
        <p:sp>
          <p:nvSpPr>
            <p:cNvPr id="20" name="Freeform 18">
              <a:extLst>
                <a:ext uri="{FF2B5EF4-FFF2-40B4-BE49-F238E27FC236}">
                  <a16:creationId xmlns:a16="http://schemas.microsoft.com/office/drawing/2014/main" id="{4EC3258C-366B-4629-A7D3-5173D3637D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txBody>
            <a:bodyPr/>
            <a:lstStyle/>
            <a:p>
              <a:endParaRPr lang="en-GB"/>
            </a:p>
          </p:txBody>
        </p:sp>
        <p:sp>
          <p:nvSpPr>
            <p:cNvPr id="21" name="Freeform 19">
              <a:extLst>
                <a:ext uri="{FF2B5EF4-FFF2-40B4-BE49-F238E27FC236}">
                  <a16:creationId xmlns:a16="http://schemas.microsoft.com/office/drawing/2014/main" id="{D444D63A-CE2B-4ACD-BA0E-4ADECAD86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txBody>
            <a:bodyPr/>
            <a:lstStyle/>
            <a:p>
              <a:endParaRPr lang="en-GB"/>
            </a:p>
          </p:txBody>
        </p:sp>
        <p:sp>
          <p:nvSpPr>
            <p:cNvPr id="22" name="Freeform 20">
              <a:extLst>
                <a:ext uri="{FF2B5EF4-FFF2-40B4-BE49-F238E27FC236}">
                  <a16:creationId xmlns:a16="http://schemas.microsoft.com/office/drawing/2014/main" id="{7A504DF6-187A-4A54-96E8-3F3F28AAAA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txBody>
            <a:bodyPr/>
            <a:lstStyle/>
            <a:p>
              <a:endParaRPr lang="en-GB"/>
            </a:p>
          </p:txBody>
        </p:sp>
        <p:sp>
          <p:nvSpPr>
            <p:cNvPr id="23" name="Freeform 21">
              <a:extLst>
                <a:ext uri="{FF2B5EF4-FFF2-40B4-BE49-F238E27FC236}">
                  <a16:creationId xmlns:a16="http://schemas.microsoft.com/office/drawing/2014/main" id="{FE04C6F5-6DC5-4C7E-9278-9BE624FC78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txBody>
            <a:bodyPr/>
            <a:lstStyle/>
            <a:p>
              <a:endParaRPr lang="en-GB"/>
            </a:p>
          </p:txBody>
        </p:sp>
        <p:sp>
          <p:nvSpPr>
            <p:cNvPr id="24" name="Freeform 22">
              <a:extLst>
                <a:ext uri="{FF2B5EF4-FFF2-40B4-BE49-F238E27FC236}">
                  <a16:creationId xmlns:a16="http://schemas.microsoft.com/office/drawing/2014/main" id="{94A02D9B-E6A9-4D6A-9D2A-D81C76802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txBody>
            <a:bodyPr/>
            <a:lstStyle/>
            <a:p>
              <a:endParaRPr lang="en-GB"/>
            </a:p>
          </p:txBody>
        </p:sp>
      </p:grpSp>
      <p:grpSp>
        <p:nvGrpSpPr>
          <p:cNvPr id="26" name="Group 25">
            <a:extLst>
              <a:ext uri="{FF2B5EF4-FFF2-40B4-BE49-F238E27FC236}">
                <a16:creationId xmlns:a16="http://schemas.microsoft.com/office/drawing/2014/main" id="{B78034A6-3565-46AA-9E73-1C954666AB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30"/>
            <a:ext cx="2356675" cy="6853284"/>
            <a:chOff x="6627813" y="195452"/>
            <a:chExt cx="1952625" cy="5678299"/>
          </a:xfrm>
          <a:solidFill>
            <a:schemeClr val="accent1"/>
          </a:solidFill>
        </p:grpSpPr>
        <p:sp>
          <p:nvSpPr>
            <p:cNvPr id="27" name="Freeform 27">
              <a:extLst>
                <a:ext uri="{FF2B5EF4-FFF2-40B4-BE49-F238E27FC236}">
                  <a16:creationId xmlns:a16="http://schemas.microsoft.com/office/drawing/2014/main" id="{04947AA2-A772-42CB-9CEC-065095D3DC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txBody>
            <a:bodyPr/>
            <a:lstStyle/>
            <a:p>
              <a:endParaRPr lang="en-GB"/>
            </a:p>
          </p:txBody>
        </p:sp>
        <p:sp>
          <p:nvSpPr>
            <p:cNvPr id="28" name="Freeform 28">
              <a:extLst>
                <a:ext uri="{FF2B5EF4-FFF2-40B4-BE49-F238E27FC236}">
                  <a16:creationId xmlns:a16="http://schemas.microsoft.com/office/drawing/2014/main" id="{83C52D84-DEC1-4E16-972E-8EEA5D522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txBody>
            <a:bodyPr/>
            <a:lstStyle/>
            <a:p>
              <a:endParaRPr lang="en-GB"/>
            </a:p>
          </p:txBody>
        </p:sp>
        <p:sp>
          <p:nvSpPr>
            <p:cNvPr id="29" name="Freeform 29">
              <a:extLst>
                <a:ext uri="{FF2B5EF4-FFF2-40B4-BE49-F238E27FC236}">
                  <a16:creationId xmlns:a16="http://schemas.microsoft.com/office/drawing/2014/main" id="{2036A28D-EF09-41F7-906F-CF405361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txBody>
            <a:bodyPr/>
            <a:lstStyle/>
            <a:p>
              <a:endParaRPr lang="en-GB"/>
            </a:p>
          </p:txBody>
        </p:sp>
        <p:sp>
          <p:nvSpPr>
            <p:cNvPr id="30" name="Freeform 30">
              <a:extLst>
                <a:ext uri="{FF2B5EF4-FFF2-40B4-BE49-F238E27FC236}">
                  <a16:creationId xmlns:a16="http://schemas.microsoft.com/office/drawing/2014/main" id="{EE8D92C7-C907-4120-95E3-80E3DC85BB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txBody>
            <a:bodyPr/>
            <a:lstStyle/>
            <a:p>
              <a:endParaRPr lang="en-GB"/>
            </a:p>
          </p:txBody>
        </p:sp>
        <p:sp>
          <p:nvSpPr>
            <p:cNvPr id="31" name="Freeform 31">
              <a:extLst>
                <a:ext uri="{FF2B5EF4-FFF2-40B4-BE49-F238E27FC236}">
                  <a16:creationId xmlns:a16="http://schemas.microsoft.com/office/drawing/2014/main" id="{BBCEAAB8-CD22-41D7-B330-702682A27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txBody>
            <a:bodyPr/>
            <a:lstStyle/>
            <a:p>
              <a:endParaRPr lang="en-GB"/>
            </a:p>
          </p:txBody>
        </p:sp>
        <p:sp>
          <p:nvSpPr>
            <p:cNvPr id="32" name="Freeform 32">
              <a:extLst>
                <a:ext uri="{FF2B5EF4-FFF2-40B4-BE49-F238E27FC236}">
                  <a16:creationId xmlns:a16="http://schemas.microsoft.com/office/drawing/2014/main" id="{6BBC1FEE-3D72-492B-8D8A-BE1A55076F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txBody>
            <a:bodyPr/>
            <a:lstStyle/>
            <a:p>
              <a:endParaRPr lang="en-GB"/>
            </a:p>
          </p:txBody>
        </p:sp>
        <p:sp>
          <p:nvSpPr>
            <p:cNvPr id="33" name="Freeform 33">
              <a:extLst>
                <a:ext uri="{FF2B5EF4-FFF2-40B4-BE49-F238E27FC236}">
                  <a16:creationId xmlns:a16="http://schemas.microsoft.com/office/drawing/2014/main" id="{C28C6E5C-C393-435C-96A1-AA2859BDCB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txBody>
            <a:bodyPr/>
            <a:lstStyle/>
            <a:p>
              <a:endParaRPr lang="en-GB"/>
            </a:p>
          </p:txBody>
        </p:sp>
        <p:sp>
          <p:nvSpPr>
            <p:cNvPr id="34" name="Freeform 34">
              <a:extLst>
                <a:ext uri="{FF2B5EF4-FFF2-40B4-BE49-F238E27FC236}">
                  <a16:creationId xmlns:a16="http://schemas.microsoft.com/office/drawing/2014/main" id="{2C2C991F-AC51-4DF5-B8DD-19B08C1CBF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txBody>
            <a:bodyPr/>
            <a:lstStyle/>
            <a:p>
              <a:endParaRPr lang="en-GB"/>
            </a:p>
          </p:txBody>
        </p:sp>
        <p:sp>
          <p:nvSpPr>
            <p:cNvPr id="35" name="Freeform 35">
              <a:extLst>
                <a:ext uri="{FF2B5EF4-FFF2-40B4-BE49-F238E27FC236}">
                  <a16:creationId xmlns:a16="http://schemas.microsoft.com/office/drawing/2014/main" id="{9C916B5F-285D-4F5A-9085-6781753AFB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txBody>
            <a:bodyPr/>
            <a:lstStyle/>
            <a:p>
              <a:endParaRPr lang="en-GB"/>
            </a:p>
          </p:txBody>
        </p:sp>
        <p:sp>
          <p:nvSpPr>
            <p:cNvPr id="36" name="Freeform 36">
              <a:extLst>
                <a:ext uri="{FF2B5EF4-FFF2-40B4-BE49-F238E27FC236}">
                  <a16:creationId xmlns:a16="http://schemas.microsoft.com/office/drawing/2014/main" id="{0375DD5F-9D17-4873-B697-3D44A5EBEC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txBody>
            <a:bodyPr/>
            <a:lstStyle/>
            <a:p>
              <a:endParaRPr lang="en-GB"/>
            </a:p>
          </p:txBody>
        </p:sp>
        <p:sp>
          <p:nvSpPr>
            <p:cNvPr id="37" name="Freeform 37">
              <a:extLst>
                <a:ext uri="{FF2B5EF4-FFF2-40B4-BE49-F238E27FC236}">
                  <a16:creationId xmlns:a16="http://schemas.microsoft.com/office/drawing/2014/main" id="{A159BBC7-6A8B-4612-94A8-56323452C7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txBody>
            <a:bodyPr/>
            <a:lstStyle/>
            <a:p>
              <a:endParaRPr lang="en-GB"/>
            </a:p>
          </p:txBody>
        </p:sp>
        <p:sp>
          <p:nvSpPr>
            <p:cNvPr id="38" name="Freeform 38">
              <a:extLst>
                <a:ext uri="{FF2B5EF4-FFF2-40B4-BE49-F238E27FC236}">
                  <a16:creationId xmlns:a16="http://schemas.microsoft.com/office/drawing/2014/main" id="{177C901C-F8DE-4C99-95C8-F8CA1B84F7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txBody>
            <a:bodyPr/>
            <a:lstStyle/>
            <a:p>
              <a:endParaRPr lang="en-GB"/>
            </a:p>
          </p:txBody>
        </p:sp>
      </p:grpSp>
      <p:sp>
        <p:nvSpPr>
          <p:cNvPr id="40" name="Rectangle 39">
            <a:extLst>
              <a:ext uri="{FF2B5EF4-FFF2-40B4-BE49-F238E27FC236}">
                <a16:creationId xmlns:a16="http://schemas.microsoft.com/office/drawing/2014/main" id="{D1D655F2-6D15-4265-ADEE-EF0075C139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42" name="Freeform 69">
            <a:extLst>
              <a:ext uri="{FF2B5EF4-FFF2-40B4-BE49-F238E27FC236}">
                <a16:creationId xmlns:a16="http://schemas.microsoft.com/office/drawing/2014/main" id="{3248A930-1A6E-4EFB-8213-D1AC735BE0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a:endParaRPr lang="en-GB"/>
          </a:p>
        </p:txBody>
      </p:sp>
    </p:spTree>
    <p:extLst>
      <p:ext uri="{BB962C8B-B14F-4D97-AF65-F5344CB8AC3E}">
        <p14:creationId xmlns:p14="http://schemas.microsoft.com/office/powerpoint/2010/main" val="406373993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C333A"/>
      </a:dk2>
      <a:lt2>
        <a:srgbClr val="D6ECED"/>
      </a:lt2>
      <a:accent1>
        <a:srgbClr val="DE32DE"/>
      </a:accent1>
      <a:accent2>
        <a:srgbClr val="F42B8A"/>
      </a:accent2>
      <a:accent3>
        <a:srgbClr val="349FE7"/>
      </a:accent3>
      <a:accent4>
        <a:srgbClr val="565FF8"/>
      </a:accent4>
      <a:accent5>
        <a:srgbClr val="876BE7"/>
      </a:accent5>
      <a:accent6>
        <a:srgbClr val="F268C2"/>
      </a:accent6>
      <a:hlink>
        <a:srgbClr val="F55CF9"/>
      </a:hlink>
      <a:folHlink>
        <a:srgbClr val="E8A0EE"/>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Status xmlns="71af3243-3dd4-4a8d-8c0d-dd76da1f02a5">Not started</Statu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b385d60f68dd989dca1fdc827799d853">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911b479caf7b199da365455750e4572"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9791FE0-E525-44F5-B24B-E8E5757CF5F2}">
  <ds:schemaRef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16c05727-aa75-4e4a-9b5f-8a80a1165891"/>
    <ds:schemaRef ds:uri="http://schemas.microsoft.com/office/2006/documentManagement/types"/>
    <ds:schemaRef ds:uri="71af3243-3dd4-4a8d-8c0d-dd76da1f02a5"/>
    <ds:schemaRef ds:uri="http://www.w3.org/XML/1998/namespace"/>
    <ds:schemaRef ds:uri="http://purl.org/dc/dcmitype/"/>
  </ds:schemaRefs>
</ds:datastoreItem>
</file>

<file path=customXml/itemProps2.xml><?xml version="1.0" encoding="utf-8"?>
<ds:datastoreItem xmlns:ds="http://schemas.openxmlformats.org/officeDocument/2006/customXml" ds:itemID="{FE7010E9-D0D4-4763-90A3-DBAE37445A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6428C60-BADF-461E-ACB1-6AC412BA55B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Event design</Template>
  <TotalTime>0</TotalTime>
  <Words>330</Words>
  <Application>Microsoft Office PowerPoint</Application>
  <PresentationFormat>Widescreen</PresentationFormat>
  <Paragraphs>51</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Century Gothic</vt:lpstr>
      <vt:lpstr>Corbel</vt:lpstr>
      <vt:lpstr>Wingdings 3</vt:lpstr>
      <vt:lpstr>Wisp</vt:lpstr>
      <vt:lpstr>Meet the Team – Year 5</vt:lpstr>
      <vt:lpstr>PowerPoint Presentation</vt:lpstr>
      <vt:lpstr>PowerPoint Presentation</vt:lpstr>
      <vt:lpstr>PowerPoint Presentation</vt:lpstr>
      <vt:lpstr>PowerPoint Presentation</vt:lpstr>
      <vt:lpstr>PowerPoint Presentation</vt:lpstr>
      <vt:lpstr>Thank you</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2025-09-04T15:10:17Z</dcterms:created>
  <dcterms:modified xsi:type="dcterms:W3CDTF">2025-09-08T14:53:01Z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