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82F"/>
    <a:srgbClr val="5C8DC6"/>
    <a:srgbClr val="4F575C"/>
    <a:srgbClr val="D53C2B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D6B8-EFD7-470D-B455-C8C19DCA9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F27A7-FC8F-46F2-B8BD-6B49A5DDA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B365-F2B1-4F18-AA94-9250995D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67DEB-759B-4F3B-8F28-3937A8DF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5E2B3-8193-46EA-9CE7-E05432D6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8802-3878-4D82-B6FD-391730DF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618D4-FD75-4A50-B43A-18EB7F98A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2EADA-DC63-405F-9CDF-EB417C8E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8CF6-FA1D-44D0-9B71-A51877D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6BF2-E420-4BF3-81C6-63B796FE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1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16891-791D-4BDB-A376-05F84809A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01302-35A7-42BC-8AEF-13889B5CA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E601-41F2-48DF-B0E0-B5086710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52051-D184-476B-A6C4-C46FFAAE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D73E9-C088-4948-AE7B-522D1091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FCE0-05E1-4C77-9053-D98C6012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5105-5349-40A8-B682-A3FCF3DF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5571-143A-4F3C-9DF4-F44197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5E6BD-7986-478F-88E0-A1D6041B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45868-E146-4813-B39F-1ABC37B2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5926-5367-408D-9B96-F701FF6F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0ED4-D241-445B-B774-CFA70364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47C12-F494-4AFC-9E8F-156AB12E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B73EE-7F6F-4BAA-B977-8D1D69D0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F9B6-8513-41E1-A200-70E90450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9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E160-793F-44EC-B934-D76E70F6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5A92-2547-4F2A-841F-47EDDC250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31AA0-DA9E-4C68-A664-27DEDD9DF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17AB7-6867-4381-993F-07AACC51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9795D-B8F9-4C67-85EC-BC6F06E5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1305A-5AE0-4D6D-B41A-6542DE1E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B6F5-E5CF-4430-B6BC-359098CB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B52DB-CD21-4518-BB99-07A949C03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57C7B-801E-4ABC-8D98-C2435EEBD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511F6-28D6-4782-AB1A-B4EE54CC2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4950F-AC36-4498-9252-A0852943C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2B5A3-B3A2-427A-B474-EE756A6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F5658-FB9C-438D-8252-8FEBB3D2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8C721-CBCE-47FE-B107-855775EC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8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63C4-EF4C-46D7-B865-F2B92ED2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67680-D959-4245-8EB0-0A567B5C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58984-B0D7-4C7A-9A9D-5322207B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E0024-D46F-4ADC-8761-9F06E76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4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98BE9-7C18-444B-AAD7-5412B7F4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94DD3-3244-42E2-AA64-750BAC56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761BD-4DCC-4B71-9E1E-CAABEB68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61E0-C5BF-4E68-98D5-7AC5364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5541-2FDA-489E-BBD9-05920999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1CB4E-2A01-4B88-9EFF-7244FC8F6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A9ABB-AADC-4630-BAB8-FE04C371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EC27-6E33-4559-8637-1CFB2DE6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DDEC4-57C3-4921-8A09-BA718BD8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2507-A6B3-4D95-90F9-C509C906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F636-0908-4A13-A2DF-EAC0F5950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BE8C8-A785-4222-94D5-EE17FC7B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86140-7915-4699-8DC6-84D9F4D5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C47EB-B39C-42CD-BBF1-B0CCC9D6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25D0A-47F0-41A9-80B4-2B1C35F5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6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5F67F-BE9C-4493-93C5-7CEAEF28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7D6AB-498D-447D-8447-B56FF0D4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FFB63-C8FA-4C59-8866-F948AE032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CA51-D325-483C-A2D7-A030E7D215A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711F7-0691-4B30-A15B-EBA239605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7E3E-9E49-4DF7-8D28-0B3CD78BF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3C38B86E-A209-47D1-946F-68747F61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21642" r="5682" b="10727"/>
          <a:stretch/>
        </p:blipFill>
        <p:spPr>
          <a:xfrm>
            <a:off x="0" y="152913"/>
            <a:ext cx="2560320" cy="1222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D8120-9C42-4056-AD19-067CB2220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016" y="8289"/>
            <a:ext cx="8399201" cy="106218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5C8DC6"/>
                </a:solidFill>
                <a:latin typeface="Arial Black" panose="020B0A04020102020204" pitchFamily="34" charset="0"/>
              </a:rPr>
              <a:t>Your Menu </a:t>
            </a:r>
            <a:r>
              <a:rPr lang="en-GB" dirty="0">
                <a:solidFill>
                  <a:srgbClr val="7CB82F"/>
                </a:solidFill>
                <a:latin typeface="Arial Black" panose="020B0A04020102020204" pitchFamily="34" charset="0"/>
              </a:rPr>
              <a:t>This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CB77A-20D0-4249-982B-271445F8C8A1}"/>
              </a:ext>
            </a:extLst>
          </p:cNvPr>
          <p:cNvSpPr txBox="1"/>
          <p:nvPr/>
        </p:nvSpPr>
        <p:spPr>
          <a:xfrm>
            <a:off x="10339756" y="152913"/>
            <a:ext cx="154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Week 1 Commencing</a:t>
            </a:r>
          </a:p>
          <a:p>
            <a:pPr algn="r"/>
            <a:endParaRPr lang="en-GB" sz="500" dirty="0">
              <a:solidFill>
                <a:srgbClr val="7CB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2024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A23653-54F0-4BB9-B8DA-A1B071DB9A70}"/>
              </a:ext>
            </a:extLst>
          </p:cNvPr>
          <p:cNvSpPr/>
          <p:nvPr/>
        </p:nvSpPr>
        <p:spPr>
          <a:xfrm>
            <a:off x="1683025" y="1650353"/>
            <a:ext cx="1576801" cy="925960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620414-8F60-44B6-806E-F68B4D65BF59}"/>
              </a:ext>
            </a:extLst>
          </p:cNvPr>
          <p:cNvSpPr/>
          <p:nvPr/>
        </p:nvSpPr>
        <p:spPr>
          <a:xfrm>
            <a:off x="1683025" y="2723269"/>
            <a:ext cx="1576801" cy="917735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BFF1F4-6B35-4852-9DEF-5739DF26F096}"/>
              </a:ext>
            </a:extLst>
          </p:cNvPr>
          <p:cNvSpPr/>
          <p:nvPr/>
        </p:nvSpPr>
        <p:spPr>
          <a:xfrm>
            <a:off x="1683025" y="3780518"/>
            <a:ext cx="1576801" cy="910293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41BF32-7B0E-4F16-B98D-5622FB70B7E4}"/>
              </a:ext>
            </a:extLst>
          </p:cNvPr>
          <p:cNvSpPr/>
          <p:nvPr/>
        </p:nvSpPr>
        <p:spPr>
          <a:xfrm>
            <a:off x="1683025" y="4824057"/>
            <a:ext cx="1576801" cy="91087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55B5F1-44FB-4FDB-835A-05C530BE707A}"/>
              </a:ext>
            </a:extLst>
          </p:cNvPr>
          <p:cNvSpPr/>
          <p:nvPr/>
        </p:nvSpPr>
        <p:spPr>
          <a:xfrm>
            <a:off x="1683028" y="5874450"/>
            <a:ext cx="1576801" cy="90343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87A4B4-0FE0-44BE-AC57-7C12A3D3A396}"/>
              </a:ext>
            </a:extLst>
          </p:cNvPr>
          <p:cNvSpPr/>
          <p:nvPr/>
        </p:nvSpPr>
        <p:spPr>
          <a:xfrm>
            <a:off x="4792589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5A673C-476A-4C9F-9973-3458F5089964}"/>
              </a:ext>
            </a:extLst>
          </p:cNvPr>
          <p:cNvSpPr/>
          <p:nvPr/>
        </p:nvSpPr>
        <p:spPr>
          <a:xfrm>
            <a:off x="10166254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47FB83-EC82-468E-876F-4FD49713811D}"/>
              </a:ext>
            </a:extLst>
          </p:cNvPr>
          <p:cNvSpPr/>
          <p:nvPr/>
        </p:nvSpPr>
        <p:spPr>
          <a:xfrm>
            <a:off x="10166254" y="1672876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Shortbread biscuit served with a wedge or orange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FD5C55-7136-4825-B0BE-1FBD26E20BFD}"/>
              </a:ext>
            </a:extLst>
          </p:cNvPr>
          <p:cNvSpPr/>
          <p:nvPr/>
        </p:nvSpPr>
        <p:spPr>
          <a:xfrm>
            <a:off x="10178688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Fruity jelly and cream</a:t>
            </a: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fresh fruit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25166A-C803-405A-B117-D67C6DD71B65}"/>
              </a:ext>
            </a:extLst>
          </p:cNvPr>
          <p:cNvSpPr/>
          <p:nvPr/>
        </p:nvSpPr>
        <p:spPr>
          <a:xfrm>
            <a:off x="10166254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platter </a:t>
            </a:r>
            <a:r>
              <a:rPr lang="en-GB" sz="140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Yoghurt</a:t>
            </a:r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A2ED0A-AC72-45C1-BC33-E00BA771A14E}"/>
              </a:ext>
            </a:extLst>
          </p:cNvPr>
          <p:cNvSpPr/>
          <p:nvPr/>
        </p:nvSpPr>
        <p:spPr>
          <a:xfrm>
            <a:off x="10166254" y="482405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Digestive biscuit with cheese or </a:t>
            </a:r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Fruit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90479E-52C6-4AA4-99E5-A1F6CB6F59B7}"/>
              </a:ext>
            </a:extLst>
          </p:cNvPr>
          <p:cNvSpPr/>
          <p:nvPr/>
        </p:nvSpPr>
        <p:spPr>
          <a:xfrm>
            <a:off x="10166254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Marbled sponge &amp; custard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012DC6-708E-47F1-A78C-7AD3639C3058}"/>
              </a:ext>
            </a:extLst>
          </p:cNvPr>
          <p:cNvSpPr/>
          <p:nvPr/>
        </p:nvSpPr>
        <p:spPr>
          <a:xfrm>
            <a:off x="8375303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Jackets with Cheese or Beans</a:t>
            </a: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served with salad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B4CFBA-5474-4296-AB44-32A061691CD2}"/>
              </a:ext>
            </a:extLst>
          </p:cNvPr>
          <p:cNvSpPr/>
          <p:nvPr/>
        </p:nvSpPr>
        <p:spPr>
          <a:xfrm>
            <a:off x="6583542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Homemade pizza with potato wedges and beans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CB1096-E86F-45AF-9790-8EC8CD17C01C}"/>
              </a:ext>
            </a:extLst>
          </p:cNvPr>
          <p:cNvSpPr/>
          <p:nvPr/>
        </p:nvSpPr>
        <p:spPr>
          <a:xfrm>
            <a:off x="8375303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Jackets with Cheese or Tuna</a:t>
            </a: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served with salad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02FAF2-9B4C-4D15-9D71-6D7383F38BF6}"/>
              </a:ext>
            </a:extLst>
          </p:cNvPr>
          <p:cNvSpPr/>
          <p:nvPr/>
        </p:nvSpPr>
        <p:spPr>
          <a:xfrm>
            <a:off x="8375303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Jackets with Cheesy beans</a:t>
            </a: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served with salad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B7A4ED-52E2-4A75-8CF3-9EE83C4C24E8}"/>
              </a:ext>
            </a:extLst>
          </p:cNvPr>
          <p:cNvSpPr/>
          <p:nvPr/>
        </p:nvSpPr>
        <p:spPr>
          <a:xfrm>
            <a:off x="8375303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Mascarpone Pasta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2475AA-24A2-45A4-987F-47999AF4A396}"/>
              </a:ext>
            </a:extLst>
          </p:cNvPr>
          <p:cNvSpPr/>
          <p:nvPr/>
        </p:nvSpPr>
        <p:spPr>
          <a:xfrm>
            <a:off x="8375303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Sandwich with Cheese, Tuna or Ham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C0D335-2480-4D7C-AC12-EC022CEDE397}"/>
              </a:ext>
            </a:extLst>
          </p:cNvPr>
          <p:cNvSpPr/>
          <p:nvPr/>
        </p:nvSpPr>
        <p:spPr>
          <a:xfrm>
            <a:off x="6583542" y="2708974"/>
            <a:ext cx="1735016" cy="932030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Halal fruity chicken curry with rice and mixed vegetables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343FBF-5557-4CCB-A8AA-5B893A7A653B}"/>
              </a:ext>
            </a:extLst>
          </p:cNvPr>
          <p:cNvSpPr/>
          <p:nvPr/>
        </p:nvSpPr>
        <p:spPr>
          <a:xfrm>
            <a:off x="6583542" y="3773662"/>
            <a:ext cx="1735016" cy="910295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Halal sausage with mash potato mixed vegetables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859BAE-F0A0-4629-84EF-B121098244E7}"/>
              </a:ext>
            </a:extLst>
          </p:cNvPr>
          <p:cNvSpPr/>
          <p:nvPr/>
        </p:nvSpPr>
        <p:spPr>
          <a:xfrm>
            <a:off x="6583542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Halal Pasta bolognaise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1FA06D-7B77-428A-AA92-80E2011EF07B}"/>
              </a:ext>
            </a:extLst>
          </p:cNvPr>
          <p:cNvSpPr/>
          <p:nvPr/>
        </p:nvSpPr>
        <p:spPr>
          <a:xfrm>
            <a:off x="6612320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sausage roll with chips and peas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080F44-0F15-4E7B-93E8-63C20A23CBEC}"/>
              </a:ext>
            </a:extLst>
          </p:cNvPr>
          <p:cNvSpPr/>
          <p:nvPr/>
        </p:nvSpPr>
        <p:spPr>
          <a:xfrm>
            <a:off x="4792589" y="167287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Homemade pizza with potato wedges and beans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3FEC43-4A02-4F1D-8F23-2EBA56CB6FEE}"/>
              </a:ext>
            </a:extLst>
          </p:cNvPr>
          <p:cNvSpPr/>
          <p:nvPr/>
        </p:nvSpPr>
        <p:spPr>
          <a:xfrm>
            <a:off x="4765040" y="2678089"/>
            <a:ext cx="1735016" cy="103609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chicken curry with rice and mixed vegetables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0ADB671-3657-48DC-AD34-1E602E16AC0E}"/>
              </a:ext>
            </a:extLst>
          </p:cNvPr>
          <p:cNvSpPr/>
          <p:nvPr/>
        </p:nvSpPr>
        <p:spPr>
          <a:xfrm>
            <a:off x="4805100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Battered cod with oven chips and peas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F24EFB-A4D6-4CFE-85B4-7DE347ACFBE7}"/>
              </a:ext>
            </a:extLst>
          </p:cNvPr>
          <p:cNvSpPr/>
          <p:nvPr/>
        </p:nvSpPr>
        <p:spPr>
          <a:xfrm>
            <a:off x="4792589" y="481661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 Bolognaise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AB1798-DDED-4B5C-B066-152963832424}"/>
              </a:ext>
            </a:extLst>
          </p:cNvPr>
          <p:cNvSpPr/>
          <p:nvPr/>
        </p:nvSpPr>
        <p:spPr>
          <a:xfrm>
            <a:off x="4792589" y="378051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 sausage with mash potato &amp; mixed vegetables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2CBEC-2925-4B37-A9D7-670243A3ECDC}"/>
              </a:ext>
            </a:extLst>
          </p:cNvPr>
          <p:cNvSpPr txBox="1"/>
          <p:nvPr/>
        </p:nvSpPr>
        <p:spPr>
          <a:xfrm>
            <a:off x="1820166" y="1177469"/>
            <a:ext cx="2879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Please note, that our menus could be subject to change due to nationwide supply issues.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3564-E146-4FB1-8897-05C254C58419}"/>
              </a:ext>
            </a:extLst>
          </p:cNvPr>
          <p:cNvSpPr txBox="1"/>
          <p:nvPr/>
        </p:nvSpPr>
        <p:spPr>
          <a:xfrm>
            <a:off x="278296" y="1842052"/>
            <a:ext cx="1199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Week</a:t>
            </a:r>
          </a:p>
          <a:p>
            <a:r>
              <a:rPr lang="en-GB" sz="1400" b="1" dirty="0"/>
              <a:t>Commencing:</a:t>
            </a:r>
          </a:p>
          <a:p>
            <a:endParaRPr lang="en-GB" sz="1400" b="1" dirty="0"/>
          </a:p>
          <a:p>
            <a:r>
              <a:rPr lang="en-GB" sz="1400" dirty="0"/>
              <a:t>19</a:t>
            </a:r>
            <a:r>
              <a:rPr lang="en-GB" sz="1400" baseline="30000" dirty="0"/>
              <a:t>th</a:t>
            </a:r>
            <a:r>
              <a:rPr lang="en-GB" sz="1400" dirty="0"/>
              <a:t> Feb</a:t>
            </a:r>
          </a:p>
          <a:p>
            <a:r>
              <a:rPr lang="en-GB" sz="1400" dirty="0"/>
              <a:t>4</a:t>
            </a:r>
            <a:r>
              <a:rPr lang="en-GB" sz="1400" baseline="30000" dirty="0"/>
              <a:t>th</a:t>
            </a:r>
            <a:r>
              <a:rPr lang="en-GB" sz="1400" dirty="0"/>
              <a:t> March</a:t>
            </a:r>
          </a:p>
          <a:p>
            <a:r>
              <a:rPr lang="en-GB" sz="1400" dirty="0"/>
              <a:t>18</a:t>
            </a:r>
            <a:r>
              <a:rPr lang="en-GB" sz="1400" baseline="30000" dirty="0"/>
              <a:t>th</a:t>
            </a:r>
            <a:r>
              <a:rPr lang="en-GB" sz="1400" dirty="0"/>
              <a:t> March </a:t>
            </a:r>
          </a:p>
          <a:p>
            <a:endParaRPr lang="en-GB" sz="1600" dirty="0"/>
          </a:p>
          <a:p>
            <a:r>
              <a:rPr lang="en-GB" sz="1400" b="1" dirty="0"/>
              <a:t>Allergens &amp; Intolerances:</a:t>
            </a:r>
          </a:p>
          <a:p>
            <a:r>
              <a:rPr lang="en-GB" sz="1200" dirty="0"/>
              <a:t>G=Gluten</a:t>
            </a:r>
          </a:p>
          <a:p>
            <a:r>
              <a:rPr lang="en-GB" sz="1200" dirty="0"/>
              <a:t>MK=milk</a:t>
            </a:r>
          </a:p>
          <a:p>
            <a:r>
              <a:rPr lang="en-GB" sz="1200" dirty="0"/>
              <a:t>M=mustard</a:t>
            </a:r>
          </a:p>
          <a:p>
            <a:r>
              <a:rPr lang="en-GB" sz="1200" dirty="0"/>
              <a:t>S=soya</a:t>
            </a:r>
          </a:p>
          <a:p>
            <a:r>
              <a:rPr lang="en-GB" sz="1200" dirty="0"/>
              <a:t>SE=Sesame</a:t>
            </a:r>
          </a:p>
          <a:p>
            <a:r>
              <a:rPr lang="en-GB" sz="1200" dirty="0"/>
              <a:t>E=Egg</a:t>
            </a:r>
          </a:p>
          <a:p>
            <a:r>
              <a:rPr lang="en-GB" sz="1200" dirty="0"/>
              <a:t>SD=Sulphur dioxide</a:t>
            </a:r>
          </a:p>
          <a:p>
            <a:r>
              <a:rPr lang="en-GB" sz="1200" dirty="0"/>
              <a:t>C=Celery</a:t>
            </a:r>
          </a:p>
          <a:p>
            <a:r>
              <a:rPr lang="en-GB" sz="1200" dirty="0"/>
              <a:t>F=Fish</a:t>
            </a:r>
          </a:p>
          <a:p>
            <a:endParaRPr lang="en-GB" sz="1200" dirty="0"/>
          </a:p>
        </p:txBody>
      </p:sp>
      <p:pic>
        <p:nvPicPr>
          <p:cNvPr id="49" name="Picture 2" descr="See the source image">
            <a:extLst>
              <a:ext uri="{FF2B5EF4-FFF2-40B4-BE49-F238E27FC236}">
                <a16:creationId xmlns:a16="http://schemas.microsoft.com/office/drawing/2014/main" id="{5927181F-B7FF-4C93-98ED-FF4FE9B4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62" y="1695669"/>
            <a:ext cx="1383724" cy="8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F0DF64-8C52-14AD-0CDF-BB4CAA49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762" y="2723269"/>
            <a:ext cx="1365792" cy="974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AB12B1-677F-792F-1F55-1C6BE1993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030" y="4824058"/>
            <a:ext cx="1365793" cy="9745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923DBB-85FD-7383-C00D-0B8860365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687" y="5914984"/>
            <a:ext cx="1390477" cy="857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59BD5B-56CC-9AFD-CDC6-F40B7FE4C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030" y="3825529"/>
            <a:ext cx="1349524" cy="837627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9F6A855-2E34-46C2-9228-981DC9B645DE}"/>
              </a:ext>
            </a:extLst>
          </p:cNvPr>
          <p:cNvSpPr/>
          <p:nvPr/>
        </p:nvSpPr>
        <p:spPr>
          <a:xfrm>
            <a:off x="6583542" y="1261688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BE634C3-DD43-4FCE-A8A9-6C9095EFA07D}"/>
              </a:ext>
            </a:extLst>
          </p:cNvPr>
          <p:cNvSpPr/>
          <p:nvPr/>
        </p:nvSpPr>
        <p:spPr>
          <a:xfrm>
            <a:off x="8347336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</p:spTree>
    <p:extLst>
      <p:ext uri="{BB962C8B-B14F-4D97-AF65-F5344CB8AC3E}">
        <p14:creationId xmlns:p14="http://schemas.microsoft.com/office/powerpoint/2010/main" val="238229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ubble chart&#10;&#10;Description automatically generated">
            <a:extLst>
              <a:ext uri="{FF2B5EF4-FFF2-40B4-BE49-F238E27FC236}">
                <a16:creationId xmlns:a16="http://schemas.microsoft.com/office/drawing/2014/main" id="{5F93B8DE-DFB0-4538-8B7C-C1E1ADA84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21642" r="5682" b="10727"/>
          <a:stretch/>
        </p:blipFill>
        <p:spPr>
          <a:xfrm>
            <a:off x="0" y="152913"/>
            <a:ext cx="2560320" cy="12222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A7C2B0-7B87-47A3-A7D1-7041826BCFD9}"/>
              </a:ext>
            </a:extLst>
          </p:cNvPr>
          <p:cNvSpPr txBox="1">
            <a:spLocks/>
          </p:cNvSpPr>
          <p:nvPr/>
        </p:nvSpPr>
        <p:spPr>
          <a:xfrm>
            <a:off x="2082016" y="8289"/>
            <a:ext cx="8399201" cy="10621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5C8DC6"/>
                </a:solidFill>
                <a:latin typeface="Arial Black" panose="020B0A04020102020204" pitchFamily="34" charset="0"/>
              </a:rPr>
              <a:t>Your Menu </a:t>
            </a:r>
            <a:r>
              <a:rPr lang="en-GB">
                <a:solidFill>
                  <a:srgbClr val="7CB82F"/>
                </a:solidFill>
                <a:latin typeface="Arial Black" panose="020B0A04020102020204" pitchFamily="34" charset="0"/>
              </a:rPr>
              <a:t>This Week</a:t>
            </a:r>
            <a:endParaRPr lang="en-GB" dirty="0">
              <a:solidFill>
                <a:srgbClr val="7CB82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FF516-7520-44D2-8EB2-C6C3CDB20C5D}"/>
              </a:ext>
            </a:extLst>
          </p:cNvPr>
          <p:cNvSpPr txBox="1"/>
          <p:nvPr/>
        </p:nvSpPr>
        <p:spPr>
          <a:xfrm>
            <a:off x="10339756" y="152913"/>
            <a:ext cx="154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Week 2 Commencing</a:t>
            </a:r>
          </a:p>
          <a:p>
            <a:pPr algn="r"/>
            <a:endParaRPr lang="en-GB" sz="500" dirty="0">
              <a:solidFill>
                <a:srgbClr val="7CB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2024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D1BB6B-EB7A-4063-9740-3270DBBC72FC}"/>
              </a:ext>
            </a:extLst>
          </p:cNvPr>
          <p:cNvSpPr/>
          <p:nvPr/>
        </p:nvSpPr>
        <p:spPr>
          <a:xfrm>
            <a:off x="1683025" y="1650353"/>
            <a:ext cx="1576801" cy="925960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48298-3976-48A6-9358-102174F74EF9}"/>
              </a:ext>
            </a:extLst>
          </p:cNvPr>
          <p:cNvSpPr/>
          <p:nvPr/>
        </p:nvSpPr>
        <p:spPr>
          <a:xfrm>
            <a:off x="1683025" y="2723269"/>
            <a:ext cx="1576801" cy="917735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83893A-B0A4-42AA-B26C-CDAF0026EA81}"/>
              </a:ext>
            </a:extLst>
          </p:cNvPr>
          <p:cNvSpPr/>
          <p:nvPr/>
        </p:nvSpPr>
        <p:spPr>
          <a:xfrm>
            <a:off x="1683025" y="3780518"/>
            <a:ext cx="1576801" cy="910293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4FA23B-D8EF-4397-A3F4-5519594EB000}"/>
              </a:ext>
            </a:extLst>
          </p:cNvPr>
          <p:cNvSpPr/>
          <p:nvPr/>
        </p:nvSpPr>
        <p:spPr>
          <a:xfrm>
            <a:off x="1683025" y="4824057"/>
            <a:ext cx="1576801" cy="91087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AFEDA6-7AE2-409C-BB30-13EE39D00783}"/>
              </a:ext>
            </a:extLst>
          </p:cNvPr>
          <p:cNvSpPr/>
          <p:nvPr/>
        </p:nvSpPr>
        <p:spPr>
          <a:xfrm>
            <a:off x="1683028" y="5874450"/>
            <a:ext cx="1576801" cy="90343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D0B539-E1FE-4802-9E89-75AD7EE074B1}"/>
              </a:ext>
            </a:extLst>
          </p:cNvPr>
          <p:cNvSpPr/>
          <p:nvPr/>
        </p:nvSpPr>
        <p:spPr>
          <a:xfrm>
            <a:off x="4792589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A4F989-38BF-4A7D-9DAA-FCE71E93CB6C}"/>
              </a:ext>
            </a:extLst>
          </p:cNvPr>
          <p:cNvSpPr/>
          <p:nvPr/>
        </p:nvSpPr>
        <p:spPr>
          <a:xfrm>
            <a:off x="10166254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0E91B-2F30-429E-8FF3-F84E552D7638}"/>
              </a:ext>
            </a:extLst>
          </p:cNvPr>
          <p:cNvSpPr/>
          <p:nvPr/>
        </p:nvSpPr>
        <p:spPr>
          <a:xfrm>
            <a:off x="10166254" y="1672876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Flapjack with an apple slice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D37A8C-E258-4E56-B750-9C1ED5AA263B}"/>
              </a:ext>
            </a:extLst>
          </p:cNvPr>
          <p:cNvSpPr/>
          <p:nvPr/>
        </p:nvSpPr>
        <p:spPr>
          <a:xfrm>
            <a:off x="10178688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 crunch with a wedge of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CF6B5-8A61-4FEC-9A2E-E465AFD8C01B}"/>
              </a:ext>
            </a:extLst>
          </p:cNvPr>
          <p:cNvSpPr/>
          <p:nvPr/>
        </p:nvSpPr>
        <p:spPr>
          <a:xfrm>
            <a:off x="10166254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Platter or Yoghurt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503BE8-AD27-4101-829D-A4F1170EBC8B}"/>
              </a:ext>
            </a:extLst>
          </p:cNvPr>
          <p:cNvSpPr/>
          <p:nvPr/>
        </p:nvSpPr>
        <p:spPr>
          <a:xfrm>
            <a:off x="10166254" y="482405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Anzac biscuit or fruit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8162D7-9CED-456F-92F3-82ABB5EFE0B6}"/>
              </a:ext>
            </a:extLst>
          </p:cNvPr>
          <p:cNvSpPr/>
          <p:nvPr/>
        </p:nvSpPr>
        <p:spPr>
          <a:xfrm>
            <a:off x="10166254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 moment with a slice of melon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77020-E350-4755-86D8-EAAB28F5A367}"/>
              </a:ext>
            </a:extLst>
          </p:cNvPr>
          <p:cNvSpPr/>
          <p:nvPr/>
        </p:nvSpPr>
        <p:spPr>
          <a:xfrm>
            <a:off x="8375303" y="167112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Jackets with Cheese or Beans served with salad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3A4F95-5CBA-4FB2-8856-2658ACA09946}"/>
              </a:ext>
            </a:extLst>
          </p:cNvPr>
          <p:cNvSpPr/>
          <p:nvPr/>
        </p:nvSpPr>
        <p:spPr>
          <a:xfrm>
            <a:off x="6583542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chicken stir fry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E05CEF-F19A-45FC-B12B-1F3A0CBCC8C7}"/>
              </a:ext>
            </a:extLst>
          </p:cNvPr>
          <p:cNvSpPr/>
          <p:nvPr/>
        </p:nvSpPr>
        <p:spPr>
          <a:xfrm>
            <a:off x="8375303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 Pasta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EF2414-94F5-4814-8227-4E51AB23E12E}"/>
              </a:ext>
            </a:extLst>
          </p:cNvPr>
          <p:cNvSpPr/>
          <p:nvPr/>
        </p:nvSpPr>
        <p:spPr>
          <a:xfrm>
            <a:off x="8375303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Jackets with Cheesy beans served with salad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94EF47-E72F-40D1-A7AA-E4D9D75884A7}"/>
              </a:ext>
            </a:extLst>
          </p:cNvPr>
          <p:cNvSpPr/>
          <p:nvPr/>
        </p:nvSpPr>
        <p:spPr>
          <a:xfrm>
            <a:off x="8380892" y="483099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Jackets with Cheese </a:t>
            </a:r>
            <a:r>
              <a:rPr lang="en-GB" sz="140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Tuna </a:t>
            </a:r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served with salad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6AD46D-BFE4-4FCC-AB41-480E8EE134A5}"/>
              </a:ext>
            </a:extLst>
          </p:cNvPr>
          <p:cNvSpPr/>
          <p:nvPr/>
        </p:nvSpPr>
        <p:spPr>
          <a:xfrm>
            <a:off x="8375303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Sandwich with Cheese, Tuna or Ham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0EAC17-09F3-4D9D-8F0F-EB811828CBF0}"/>
              </a:ext>
            </a:extLst>
          </p:cNvPr>
          <p:cNvSpPr/>
          <p:nvPr/>
        </p:nvSpPr>
        <p:spPr>
          <a:xfrm>
            <a:off x="6583542" y="2708974"/>
            <a:ext cx="1735016" cy="932030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Halal butter chicken curry with rice and mixed vegetables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5395EA-48EB-4914-8A02-5CDC2BC896EA}"/>
              </a:ext>
            </a:extLst>
          </p:cNvPr>
          <p:cNvSpPr/>
          <p:nvPr/>
        </p:nvSpPr>
        <p:spPr>
          <a:xfrm>
            <a:off x="6583542" y="3773662"/>
            <a:ext cx="1735016" cy="910295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Halal all day breakfast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C2665-95BB-400F-8AC7-F104F86FF0FF}"/>
              </a:ext>
            </a:extLst>
          </p:cNvPr>
          <p:cNvSpPr/>
          <p:nvPr/>
        </p:nvSpPr>
        <p:spPr>
          <a:xfrm>
            <a:off x="6583542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Halal BBQ chicken wrap with potato wedges and sweetcorn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DA919C-87AD-4772-8CDB-F735DB55386A}"/>
              </a:ext>
            </a:extLst>
          </p:cNvPr>
          <p:cNvSpPr/>
          <p:nvPr/>
        </p:nvSpPr>
        <p:spPr>
          <a:xfrm>
            <a:off x="6612320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burger in a bun with chips and peas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BD5E44-F989-4398-BA98-94BF9F0F37D7}"/>
              </a:ext>
            </a:extLst>
          </p:cNvPr>
          <p:cNvSpPr/>
          <p:nvPr/>
        </p:nvSpPr>
        <p:spPr>
          <a:xfrm>
            <a:off x="4792589" y="167287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 Pasta served with homemade garlic bread &amp; sweetcorn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6ABAE6-2FAF-4BC1-8556-64AADBFAEC3F}"/>
              </a:ext>
            </a:extLst>
          </p:cNvPr>
          <p:cNvSpPr/>
          <p:nvPr/>
        </p:nvSpPr>
        <p:spPr>
          <a:xfrm>
            <a:off x="4765040" y="2678089"/>
            <a:ext cx="1735016" cy="103609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 chicken curry with rice and mixed </a:t>
            </a:r>
            <a:r>
              <a:rPr lang="en-GB" sz="1400" dirty="0" err="1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vegtables</a:t>
            </a:r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9E0E0F-DAE9-4A8B-829D-55EDB7179347}"/>
              </a:ext>
            </a:extLst>
          </p:cNvPr>
          <p:cNvSpPr/>
          <p:nvPr/>
        </p:nvSpPr>
        <p:spPr>
          <a:xfrm>
            <a:off x="4805100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Jumbo fishfinger with chips and peas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3D9BEA-9C16-4CB0-898E-B06A899D53F7}"/>
              </a:ext>
            </a:extLst>
          </p:cNvPr>
          <p:cNvSpPr/>
          <p:nvPr/>
        </p:nvSpPr>
        <p:spPr>
          <a:xfrm>
            <a:off x="4792589" y="481661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 chicken wrap with potato wedges and sweetcorn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B8F8EE-22C2-4EBF-ACE1-DFE9A4EBAC36}"/>
              </a:ext>
            </a:extLst>
          </p:cNvPr>
          <p:cNvSpPr/>
          <p:nvPr/>
        </p:nvSpPr>
        <p:spPr>
          <a:xfrm>
            <a:off x="4792589" y="378051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 breakfast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E48480-122A-4C57-B7AE-DD9889148280}"/>
              </a:ext>
            </a:extLst>
          </p:cNvPr>
          <p:cNvSpPr txBox="1"/>
          <p:nvPr/>
        </p:nvSpPr>
        <p:spPr>
          <a:xfrm>
            <a:off x="1820166" y="1177469"/>
            <a:ext cx="2879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Please note, that our menus could be subject to change due to nationwide supply issues.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1ABDB7-C68F-42FD-8F5E-38D68ED04495}"/>
              </a:ext>
            </a:extLst>
          </p:cNvPr>
          <p:cNvSpPr txBox="1"/>
          <p:nvPr/>
        </p:nvSpPr>
        <p:spPr>
          <a:xfrm>
            <a:off x="278296" y="1842052"/>
            <a:ext cx="1199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Week </a:t>
            </a:r>
          </a:p>
          <a:p>
            <a:r>
              <a:rPr lang="en-GB" sz="1400" b="1" dirty="0"/>
              <a:t>Commencing:</a:t>
            </a:r>
          </a:p>
          <a:p>
            <a:endParaRPr lang="en-GB" sz="1600" dirty="0"/>
          </a:p>
          <a:p>
            <a:r>
              <a:rPr lang="en-GB" sz="1200" dirty="0"/>
              <a:t>26</a:t>
            </a:r>
            <a:r>
              <a:rPr lang="en-GB" sz="1200" baseline="30000" dirty="0"/>
              <a:t>th</a:t>
            </a:r>
            <a:r>
              <a:rPr lang="en-GB" sz="1200" dirty="0"/>
              <a:t> Feb </a:t>
            </a:r>
          </a:p>
          <a:p>
            <a:r>
              <a:rPr lang="en-GB" sz="1200" dirty="0"/>
              <a:t>11</a:t>
            </a:r>
            <a:r>
              <a:rPr lang="en-GB" sz="1200" baseline="30000" dirty="0"/>
              <a:t>th</a:t>
            </a:r>
            <a:r>
              <a:rPr lang="en-GB" sz="1200" dirty="0"/>
              <a:t> March </a:t>
            </a:r>
          </a:p>
          <a:p>
            <a:r>
              <a:rPr lang="en-GB" sz="1200" dirty="0"/>
              <a:t>25</a:t>
            </a:r>
            <a:r>
              <a:rPr lang="en-GB" sz="1200" baseline="30000" dirty="0"/>
              <a:t>th</a:t>
            </a:r>
            <a:r>
              <a:rPr lang="en-GB" sz="1200" dirty="0"/>
              <a:t> March </a:t>
            </a:r>
          </a:p>
          <a:p>
            <a:endParaRPr lang="en-GB" sz="1600" dirty="0"/>
          </a:p>
          <a:p>
            <a:endParaRPr lang="en-GB" sz="1600" b="1" dirty="0"/>
          </a:p>
          <a:p>
            <a:r>
              <a:rPr lang="en-GB" sz="1400" b="1" dirty="0"/>
              <a:t>Allergens &amp; Intolerances:</a:t>
            </a:r>
          </a:p>
          <a:p>
            <a:r>
              <a:rPr lang="en-GB" sz="1200" dirty="0"/>
              <a:t>G=Gluten</a:t>
            </a:r>
          </a:p>
          <a:p>
            <a:r>
              <a:rPr lang="en-GB" sz="1200" dirty="0"/>
              <a:t>MK=milk</a:t>
            </a:r>
          </a:p>
          <a:p>
            <a:r>
              <a:rPr lang="en-GB" sz="1200" dirty="0"/>
              <a:t>M=mustard</a:t>
            </a:r>
          </a:p>
          <a:p>
            <a:r>
              <a:rPr lang="en-GB" sz="1200" dirty="0"/>
              <a:t>S=soya</a:t>
            </a:r>
          </a:p>
          <a:p>
            <a:r>
              <a:rPr lang="en-GB" sz="1200" dirty="0"/>
              <a:t>SE=Sesame</a:t>
            </a:r>
          </a:p>
          <a:p>
            <a:r>
              <a:rPr lang="en-GB" sz="1200" dirty="0"/>
              <a:t>E=Egg</a:t>
            </a:r>
          </a:p>
          <a:p>
            <a:r>
              <a:rPr lang="en-GB" sz="1200" dirty="0"/>
              <a:t>SD=Sulphur dioxide</a:t>
            </a:r>
          </a:p>
          <a:p>
            <a:r>
              <a:rPr lang="en-GB" sz="1200" dirty="0"/>
              <a:t>C=Celery</a:t>
            </a:r>
          </a:p>
          <a:p>
            <a:r>
              <a:rPr lang="en-GB" sz="1200" dirty="0"/>
              <a:t>F=Fish</a:t>
            </a:r>
          </a:p>
          <a:p>
            <a:endParaRPr lang="en-GB" sz="1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BD9B3CA-5FF8-4C4A-9745-9BD277C6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535" y="1671120"/>
            <a:ext cx="1388118" cy="9034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783D2C-23A4-4107-A046-811E5E97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179" y="2704085"/>
            <a:ext cx="1388118" cy="9369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EB84E9E-2E62-4002-A931-6661BA65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462" y="3770530"/>
            <a:ext cx="1380290" cy="9662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7AC4E8-8C30-4743-844B-40A2ABA33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079" y="4864553"/>
            <a:ext cx="1444218" cy="8825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DA53DF-0935-48E4-A69A-2E1431E94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498" y="5830756"/>
            <a:ext cx="1447155" cy="888762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C263530-0B92-40DA-9D9A-52CA4B65EC08}"/>
              </a:ext>
            </a:extLst>
          </p:cNvPr>
          <p:cNvSpPr/>
          <p:nvPr/>
        </p:nvSpPr>
        <p:spPr>
          <a:xfrm>
            <a:off x="6585415" y="1270882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8DB6946-1F0C-43FA-8F51-2E29291035A7}"/>
              </a:ext>
            </a:extLst>
          </p:cNvPr>
          <p:cNvSpPr/>
          <p:nvPr/>
        </p:nvSpPr>
        <p:spPr>
          <a:xfrm>
            <a:off x="8379979" y="127064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</p:spTree>
    <p:extLst>
      <p:ext uri="{BB962C8B-B14F-4D97-AF65-F5344CB8AC3E}">
        <p14:creationId xmlns:p14="http://schemas.microsoft.com/office/powerpoint/2010/main" val="185054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420</Words>
  <Application>Microsoft Office PowerPoint</Application>
  <PresentationFormat>Widescreen</PresentationFormat>
  <Paragraphs>107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Your Menu This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Menu This Week</dc:title>
  <dc:creator>Ceri Sloan</dc:creator>
  <cp:lastModifiedBy>Miss Shorrock</cp:lastModifiedBy>
  <cp:revision>42</cp:revision>
  <cp:lastPrinted>2024-02-07T11:59:07Z</cp:lastPrinted>
  <dcterms:created xsi:type="dcterms:W3CDTF">2021-12-14T10:09:45Z</dcterms:created>
  <dcterms:modified xsi:type="dcterms:W3CDTF">2024-03-18T16:01:46Z</dcterms:modified>
</cp:coreProperties>
</file>