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9" r:id="rId3"/>
    <p:sldId id="270" r:id="rId4"/>
    <p:sldId id="275" r:id="rId5"/>
    <p:sldId id="276" r:id="rId6"/>
    <p:sldId id="272" r:id="rId7"/>
    <p:sldId id="277" r:id="rId8"/>
    <p:sldId id="278" r:id="rId9"/>
    <p:sldId id="279" r:id="rId10"/>
    <p:sldId id="280" r:id="rId11"/>
    <p:sldId id="281" r:id="rId12"/>
    <p:sldId id="267" r:id="rId13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6"/>
      <p:bold r:id="rId17"/>
    </p:embeddedFont>
    <p:embeddedFont>
      <p:font typeface="Twinkl" pitchFamily="2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 SemiBold" pitchFamily="2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73B2"/>
    <a:srgbClr val="FFFFFF"/>
    <a:srgbClr val="F1C656"/>
    <a:srgbClr val="DE1E5A"/>
    <a:srgbClr val="18A0DB"/>
    <a:srgbClr val="BC0105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74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2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60486" y="435382"/>
            <a:ext cx="1559014" cy="1715472"/>
            <a:chOff x="370776" y="405342"/>
            <a:chExt cx="2143934" cy="2359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76" y="405342"/>
              <a:ext cx="2143934" cy="220815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77559" y="1855789"/>
              <a:ext cx="1557866" cy="908646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vuch</a:t>
              </a:r>
              <a:endParaRPr lang="en-GB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520" y="354070"/>
            <a:ext cx="2503548" cy="1878097"/>
            <a:chOff x="249952" y="153903"/>
            <a:chExt cx="2503548" cy="18780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52" y="153903"/>
              <a:ext cx="2503548" cy="16823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95491" y="1384985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choin</a:t>
              </a:r>
              <a:endParaRPr lang="en-GB" sz="24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3072" y="284819"/>
            <a:ext cx="2127410" cy="2016598"/>
            <a:chOff x="2998866" y="664394"/>
            <a:chExt cx="2127410" cy="2016598"/>
          </a:xfrm>
        </p:grpSpPr>
        <p:sp>
          <p:nvSpPr>
            <p:cNvPr id="50" name="TextBox 49"/>
            <p:cNvSpPr txBox="1"/>
            <p:nvPr/>
          </p:nvSpPr>
          <p:spPr>
            <a:xfrm>
              <a:off x="3521962" y="2044870"/>
              <a:ext cx="1132840" cy="636122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quain</a:t>
              </a:r>
              <a:endParaRPr lang="en-GB" sz="24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866" y="664394"/>
              <a:ext cx="2127410" cy="146102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129040" y="428216"/>
            <a:ext cx="1709535" cy="1751804"/>
            <a:chOff x="5706420" y="2480572"/>
            <a:chExt cx="1709535" cy="17518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420" y="2480572"/>
              <a:ext cx="1709535" cy="165116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836792" y="3585361"/>
              <a:ext cx="1390451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merv</a:t>
              </a:r>
              <a:endParaRPr lang="en-GB" sz="2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2347" y="2502097"/>
            <a:ext cx="1406001" cy="1821819"/>
            <a:chOff x="1069467" y="2610921"/>
            <a:chExt cx="1406001" cy="18218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467" y="2610921"/>
              <a:ext cx="1406001" cy="182181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174953" y="3785725"/>
              <a:ext cx="1256633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zong</a:t>
              </a:r>
              <a:endParaRPr lang="en-GB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8380" y="4496578"/>
            <a:ext cx="1785804" cy="2101631"/>
            <a:chOff x="755650" y="4575506"/>
            <a:chExt cx="1785804" cy="2101631"/>
          </a:xfrm>
        </p:grpSpPr>
        <p:sp>
          <p:nvSpPr>
            <p:cNvPr id="53" name="TextBox 52"/>
            <p:cNvSpPr txBox="1"/>
            <p:nvPr/>
          </p:nvSpPr>
          <p:spPr>
            <a:xfrm>
              <a:off x="1096122" y="603012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yuff</a:t>
              </a:r>
              <a:endParaRPr lang="en-GB" sz="2400" b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4575506"/>
              <a:ext cx="1785804" cy="155416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46835" y="4648404"/>
            <a:ext cx="1673400" cy="1797979"/>
            <a:chOff x="5047515" y="4876800"/>
            <a:chExt cx="1673400" cy="17979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515" y="4876800"/>
              <a:ext cx="1673400" cy="1797979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5182665" y="5999792"/>
              <a:ext cx="1403099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wung</a:t>
              </a:r>
              <a:endParaRPr lang="en-GB" sz="2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18634" y="2370002"/>
            <a:ext cx="2503548" cy="1797954"/>
            <a:chOff x="6414385" y="127872"/>
            <a:chExt cx="2503548" cy="179795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14385" y="127872"/>
              <a:ext cx="2503548" cy="168233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505684" y="1278811"/>
              <a:ext cx="1256637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zith</a:t>
              </a:r>
              <a:endParaRPr lang="en-GB" sz="24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6945" y="2498136"/>
            <a:ext cx="1785804" cy="1814018"/>
            <a:chOff x="755650" y="4863119"/>
            <a:chExt cx="1785804" cy="181401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4863119"/>
              <a:ext cx="1785804" cy="155416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096122" y="603012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yeeth</a:t>
              </a:r>
              <a:endParaRPr lang="en-GB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29040" y="4357938"/>
            <a:ext cx="1439663" cy="2378910"/>
            <a:chOff x="7438803" y="4038370"/>
            <a:chExt cx="1439663" cy="2378910"/>
          </a:xfrm>
        </p:grpSpPr>
        <p:sp>
          <p:nvSpPr>
            <p:cNvPr id="56" name="TextBox 55"/>
            <p:cNvSpPr txBox="1"/>
            <p:nvPr/>
          </p:nvSpPr>
          <p:spPr>
            <a:xfrm>
              <a:off x="7478635" y="5775336"/>
              <a:ext cx="1360001" cy="641944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zear</a:t>
              </a:r>
              <a:endParaRPr lang="en-GB" sz="24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803" y="4038370"/>
              <a:ext cx="1439663" cy="185258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802989" y="4423817"/>
            <a:ext cx="1435041" cy="2247152"/>
            <a:chOff x="3479385" y="3568676"/>
            <a:chExt cx="1435041" cy="2247152"/>
          </a:xfrm>
        </p:grpSpPr>
        <p:sp>
          <p:nvSpPr>
            <p:cNvPr id="54" name="TextBox 53"/>
            <p:cNvSpPr txBox="1"/>
            <p:nvPr/>
          </p:nvSpPr>
          <p:spPr>
            <a:xfrm>
              <a:off x="3682709" y="5168813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theg</a:t>
              </a:r>
              <a:endParaRPr lang="en-GB" sz="2400" b="1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385" y="3568676"/>
              <a:ext cx="1435041" cy="170467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39750" y="2555270"/>
            <a:ext cx="1559014" cy="1715472"/>
            <a:chOff x="370776" y="405342"/>
            <a:chExt cx="2143934" cy="235909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76" y="405342"/>
              <a:ext cx="2143934" cy="2208159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67679" y="1855789"/>
              <a:ext cx="1667746" cy="908646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yat</a:t>
              </a:r>
              <a:endParaRPr lang="en-GB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81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27752" y="3592354"/>
            <a:ext cx="1578908" cy="1789307"/>
            <a:chOff x="370776" y="405342"/>
            <a:chExt cx="2171292" cy="24606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76" y="405342"/>
              <a:ext cx="2143934" cy="220815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81663" y="1957326"/>
              <a:ext cx="2060405" cy="908646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kish</a:t>
              </a:r>
              <a:endParaRPr lang="en-GB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67252" y="3503564"/>
            <a:ext cx="2503548" cy="1878097"/>
            <a:chOff x="249952" y="153903"/>
            <a:chExt cx="2503548" cy="18780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52" y="153903"/>
              <a:ext cx="2503548" cy="16823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95491" y="1384985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borg</a:t>
              </a:r>
              <a:endParaRPr lang="en-GB" sz="24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08295" y="1029887"/>
            <a:ext cx="2127410" cy="2016598"/>
            <a:chOff x="2998866" y="664394"/>
            <a:chExt cx="2127410" cy="2016598"/>
          </a:xfrm>
        </p:grpSpPr>
        <p:sp>
          <p:nvSpPr>
            <p:cNvPr id="50" name="TextBox 49"/>
            <p:cNvSpPr txBox="1"/>
            <p:nvPr/>
          </p:nvSpPr>
          <p:spPr>
            <a:xfrm>
              <a:off x="3521962" y="2044870"/>
              <a:ext cx="1132840" cy="636122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harg</a:t>
              </a:r>
              <a:endParaRPr lang="en-GB" sz="24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866" y="664394"/>
              <a:ext cx="2127410" cy="1461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3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482995" y="367051"/>
            <a:ext cx="1557866" cy="2781414"/>
            <a:chOff x="4482995" y="367051"/>
            <a:chExt cx="1557866" cy="27814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459" y="367051"/>
              <a:ext cx="1236406" cy="27814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82995" y="850714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shock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58712" y="367052"/>
            <a:ext cx="1557866" cy="2781414"/>
            <a:chOff x="3058712" y="367052"/>
            <a:chExt cx="1557866" cy="27814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09" y="367052"/>
              <a:ext cx="1236406" cy="278141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58712" y="841951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will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7572" y="367051"/>
            <a:ext cx="1557866" cy="2781414"/>
            <a:chOff x="5927572" y="367051"/>
            <a:chExt cx="1557866" cy="27814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309" y="367051"/>
              <a:ext cx="1236406" cy="27814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27572" y="848570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teeth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23082" y="367051"/>
            <a:ext cx="1557866" cy="2781414"/>
            <a:chOff x="1623082" y="367051"/>
            <a:chExt cx="1557866" cy="2781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759" y="367051"/>
              <a:ext cx="1236406" cy="27814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23082" y="824659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cash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0171" y="367051"/>
            <a:ext cx="1557866" cy="2781414"/>
            <a:chOff x="200171" y="367051"/>
            <a:chExt cx="1557866" cy="27814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9" y="367051"/>
              <a:ext cx="1236406" cy="27814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0171" y="829051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fear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35430" y="367051"/>
            <a:ext cx="1557866" cy="2781414"/>
            <a:chOff x="7335430" y="367051"/>
            <a:chExt cx="1557866" cy="27814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60" y="367051"/>
              <a:ext cx="1236406" cy="278141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335430" y="841951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week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597047" y="2174731"/>
            <a:ext cx="1557866" cy="2781414"/>
            <a:chOff x="4492168" y="367051"/>
            <a:chExt cx="1557866" cy="278141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459" y="367051"/>
              <a:ext cx="1236406" cy="2781414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492168" y="849529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hang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54629" y="2174732"/>
            <a:ext cx="1557866" cy="2781414"/>
            <a:chOff x="3049750" y="367052"/>
            <a:chExt cx="1557866" cy="2781414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09" y="367052"/>
              <a:ext cx="1236406" cy="2781414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3049750" y="839404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cook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010762" y="2174731"/>
            <a:ext cx="1557866" cy="2781414"/>
            <a:chOff x="5905883" y="367051"/>
            <a:chExt cx="1557866" cy="278141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309" y="367051"/>
              <a:ext cx="1236406" cy="278141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905883" y="846361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this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36348" y="2174731"/>
            <a:ext cx="1557866" cy="2781414"/>
            <a:chOff x="1631469" y="367051"/>
            <a:chExt cx="1557866" cy="278141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759" y="367051"/>
              <a:ext cx="1236406" cy="278141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631469" y="815477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jazz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5333" y="2174731"/>
            <a:ext cx="1557866" cy="2781414"/>
            <a:chOff x="190454" y="367051"/>
            <a:chExt cx="1557866" cy="2781414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9" y="367051"/>
              <a:ext cx="1236406" cy="2781414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90454" y="839404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zoom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474715" y="2174731"/>
            <a:ext cx="1557866" cy="2781414"/>
            <a:chOff x="7369836" y="367051"/>
            <a:chExt cx="1557866" cy="278141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60" y="367051"/>
              <a:ext cx="1236406" cy="2781414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369836" y="815477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jam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86782" y="3868064"/>
            <a:ext cx="1557866" cy="2781414"/>
            <a:chOff x="4486782" y="367051"/>
            <a:chExt cx="1557866" cy="2781414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459" y="367051"/>
              <a:ext cx="1236406" cy="2781414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486782" y="884624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much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066834" y="3868065"/>
            <a:ext cx="1557866" cy="2781414"/>
            <a:chOff x="3066834" y="367052"/>
            <a:chExt cx="1557866" cy="278141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09" y="367052"/>
              <a:ext cx="1236406" cy="2781414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3066834" y="884624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join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924019" y="3868064"/>
            <a:ext cx="1557866" cy="2781414"/>
            <a:chOff x="5924019" y="367051"/>
            <a:chExt cx="1557866" cy="278141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309" y="367051"/>
              <a:ext cx="1236406" cy="2781414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5924019" y="864374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hard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32679" y="3868064"/>
            <a:ext cx="1557866" cy="2781414"/>
            <a:chOff x="1632679" y="367051"/>
            <a:chExt cx="1557866" cy="2781414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759" y="367051"/>
              <a:ext cx="1236406" cy="2781414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1632679" y="864375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turn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76179" y="3868064"/>
            <a:ext cx="1557866" cy="2781414"/>
            <a:chOff x="176179" y="367051"/>
            <a:chExt cx="1557866" cy="2781414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9" y="367051"/>
              <a:ext cx="1236406" cy="2781414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176179" y="864376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song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343899" y="3868064"/>
            <a:ext cx="1557866" cy="2781414"/>
            <a:chOff x="7343899" y="367051"/>
            <a:chExt cx="1557866" cy="2781414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60" y="367051"/>
              <a:ext cx="1236406" cy="2781414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7343899" y="834166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born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2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487934" y="367051"/>
            <a:ext cx="1557866" cy="2781414"/>
            <a:chOff x="4487934" y="367051"/>
            <a:chExt cx="1557866" cy="27814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459" y="367051"/>
              <a:ext cx="1236406" cy="27814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87934" y="842592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fair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48768" y="367052"/>
            <a:ext cx="1557866" cy="2781414"/>
            <a:chOff x="3048768" y="367052"/>
            <a:chExt cx="1557866" cy="27814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09" y="367052"/>
              <a:ext cx="1236406" cy="278141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48768" y="834221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quick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93011" y="367051"/>
            <a:ext cx="1557866" cy="2781414"/>
            <a:chOff x="5893011" y="367051"/>
            <a:chExt cx="1557866" cy="27814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309" y="367051"/>
              <a:ext cx="1236406" cy="27814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93011" y="856150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waiter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06351" y="367051"/>
            <a:ext cx="1557866" cy="2781414"/>
            <a:chOff x="1606351" y="367051"/>
            <a:chExt cx="1557866" cy="2781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759" y="367051"/>
              <a:ext cx="1236406" cy="27814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06351" y="847173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win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1211" y="367051"/>
            <a:ext cx="1557866" cy="2781414"/>
            <a:chOff x="181211" y="367051"/>
            <a:chExt cx="1557866" cy="27814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9" y="367051"/>
              <a:ext cx="1236406" cy="27814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1211" y="826989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with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91280" y="367051"/>
            <a:ext cx="1557866" cy="2781414"/>
            <a:chOff x="7391280" y="367051"/>
            <a:chExt cx="1557866" cy="27814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60" y="367051"/>
              <a:ext cx="1236406" cy="278141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391280" y="842592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feel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586479" y="2174731"/>
            <a:ext cx="1557866" cy="2781414"/>
            <a:chOff x="4481600" y="367051"/>
            <a:chExt cx="1557866" cy="278141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459" y="367051"/>
              <a:ext cx="1236406" cy="2781414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481600" y="861847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them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46736" y="2174732"/>
            <a:ext cx="1557866" cy="2781414"/>
            <a:chOff x="3041857" y="367052"/>
            <a:chExt cx="1557866" cy="2781414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09" y="367052"/>
              <a:ext cx="1236406" cy="2781414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3041857" y="861848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sure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026239" y="2174731"/>
            <a:ext cx="1557866" cy="2781414"/>
            <a:chOff x="5921360" y="367051"/>
            <a:chExt cx="1557866" cy="278141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309" y="367051"/>
              <a:ext cx="1236406" cy="278141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921360" y="845387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high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12908" y="2174731"/>
            <a:ext cx="1557866" cy="2781414"/>
            <a:chOff x="1608029" y="367051"/>
            <a:chExt cx="1557866" cy="278141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759" y="367051"/>
              <a:ext cx="1236406" cy="278141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608029" y="866787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wait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6090" y="2174731"/>
            <a:ext cx="1557866" cy="2781414"/>
            <a:chOff x="181211" y="367051"/>
            <a:chExt cx="1557866" cy="2781414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9" y="367051"/>
              <a:ext cx="1236406" cy="2781414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81211" y="854455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church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459223" y="2174731"/>
            <a:ext cx="1557866" cy="2781414"/>
            <a:chOff x="7354344" y="367051"/>
            <a:chExt cx="1557866" cy="278141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60" y="367051"/>
              <a:ext cx="1236406" cy="2781414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354344" y="830182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jog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86782" y="3868064"/>
            <a:ext cx="1557866" cy="2781414"/>
            <a:chOff x="4486782" y="367051"/>
            <a:chExt cx="1557866" cy="2781414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459" y="367051"/>
              <a:ext cx="1236406" cy="2781414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486782" y="874538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light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042182" y="3868065"/>
            <a:ext cx="1557866" cy="2781414"/>
            <a:chOff x="3042182" y="367052"/>
            <a:chExt cx="1557866" cy="278141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09" y="367052"/>
              <a:ext cx="1236406" cy="2781414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3042182" y="874745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wax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901276" y="3868064"/>
            <a:ext cx="1557866" cy="2781414"/>
            <a:chOff x="5901276" y="367051"/>
            <a:chExt cx="1557866" cy="278141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309" y="367051"/>
              <a:ext cx="1236406" cy="2781414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5901276" y="843760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cure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24961" y="3868064"/>
            <a:ext cx="1557866" cy="2781414"/>
            <a:chOff x="1624961" y="367051"/>
            <a:chExt cx="1557866" cy="2781414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759" y="367051"/>
              <a:ext cx="1236406" cy="2781414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1624961" y="864375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town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5610" y="3868064"/>
            <a:ext cx="1557866" cy="2781414"/>
            <a:chOff x="165610" y="367051"/>
            <a:chExt cx="1557866" cy="2781414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9" y="367051"/>
              <a:ext cx="1236406" cy="2781414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165610" y="864376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yell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352365" y="3868064"/>
            <a:ext cx="1557866" cy="2781414"/>
            <a:chOff x="7352365" y="367051"/>
            <a:chExt cx="1557866" cy="2781414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60" y="367051"/>
              <a:ext cx="1236406" cy="2781414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7352365" y="826057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rush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7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487934" y="367051"/>
            <a:ext cx="1557866" cy="2781414"/>
            <a:chOff x="4487934" y="367051"/>
            <a:chExt cx="1557866" cy="27814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459" y="367051"/>
              <a:ext cx="1236406" cy="27814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87934" y="842592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boil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48768" y="367052"/>
            <a:ext cx="1557866" cy="2781414"/>
            <a:chOff x="3048768" y="367052"/>
            <a:chExt cx="1557866" cy="27814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09" y="367052"/>
              <a:ext cx="1236406" cy="278141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48768" y="834221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sharp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35346" y="367051"/>
            <a:ext cx="1557866" cy="2781414"/>
            <a:chOff x="5935346" y="367051"/>
            <a:chExt cx="1557866" cy="27814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309" y="367051"/>
              <a:ext cx="1236406" cy="27814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35346" y="856150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farm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06351" y="367051"/>
            <a:ext cx="1557866" cy="2781414"/>
            <a:chOff x="1606351" y="367051"/>
            <a:chExt cx="1557866" cy="2781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759" y="367051"/>
              <a:ext cx="1236406" cy="27814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06351" y="847173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night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1211" y="367051"/>
            <a:ext cx="1557866" cy="2781414"/>
            <a:chOff x="181211" y="367051"/>
            <a:chExt cx="1557866" cy="27814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9" y="367051"/>
              <a:ext cx="1236406" cy="27814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1211" y="826989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root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40479" y="367051"/>
            <a:ext cx="1557866" cy="2781414"/>
            <a:chOff x="7340479" y="367051"/>
            <a:chExt cx="1557866" cy="27814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60" y="367051"/>
              <a:ext cx="1236406" cy="278141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340479" y="842592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pain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586479" y="2174731"/>
            <a:ext cx="1557866" cy="2781414"/>
            <a:chOff x="4481600" y="367051"/>
            <a:chExt cx="1557866" cy="278141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459" y="367051"/>
              <a:ext cx="1236406" cy="2781414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481600" y="861847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burp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46736" y="2174732"/>
            <a:ext cx="1557866" cy="2781414"/>
            <a:chOff x="3041857" y="367052"/>
            <a:chExt cx="1557866" cy="2781414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09" y="367052"/>
              <a:ext cx="1236406" cy="2781414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3041857" y="861848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fit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026239" y="2174731"/>
            <a:ext cx="1557866" cy="2781414"/>
            <a:chOff x="5921360" y="367051"/>
            <a:chExt cx="1557866" cy="278141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309" y="367051"/>
              <a:ext cx="1236406" cy="278141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921360" y="845387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thick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12908" y="2174731"/>
            <a:ext cx="1557866" cy="2781414"/>
            <a:chOff x="1608029" y="367051"/>
            <a:chExt cx="1557866" cy="278141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759" y="367051"/>
              <a:ext cx="1236406" cy="278141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608029" y="866787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bark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6090" y="2174731"/>
            <a:ext cx="1557866" cy="2781414"/>
            <a:chOff x="181211" y="367051"/>
            <a:chExt cx="1557866" cy="2781414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9" y="367051"/>
              <a:ext cx="1236406" cy="2781414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81211" y="854455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soap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459223" y="2174731"/>
            <a:ext cx="1557866" cy="2781414"/>
            <a:chOff x="7354344" y="367051"/>
            <a:chExt cx="1557866" cy="278141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60" y="367051"/>
              <a:ext cx="1236406" cy="2781414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354344" y="830182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exit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61381" y="3868064"/>
            <a:ext cx="1557866" cy="2781414"/>
            <a:chOff x="4461381" y="367051"/>
            <a:chExt cx="1557866" cy="2781414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459" y="367051"/>
              <a:ext cx="1236406" cy="2781414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461381" y="866071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mix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042182" y="3868065"/>
            <a:ext cx="1557866" cy="2781414"/>
            <a:chOff x="3042182" y="367052"/>
            <a:chExt cx="1557866" cy="278141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09" y="367052"/>
              <a:ext cx="1236406" cy="2781414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3042182" y="874745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quiz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901276" y="3868064"/>
            <a:ext cx="1557866" cy="2781414"/>
            <a:chOff x="5901276" y="367051"/>
            <a:chExt cx="1557866" cy="278141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309" y="367051"/>
              <a:ext cx="1236406" cy="2781414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5901276" y="843760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cow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24961" y="3868064"/>
            <a:ext cx="1557866" cy="2781414"/>
            <a:chOff x="1624961" y="367051"/>
            <a:chExt cx="1557866" cy="2781414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759" y="367051"/>
              <a:ext cx="1236406" cy="2781414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1624961" y="864375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wood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5610" y="3868064"/>
            <a:ext cx="1557866" cy="2781414"/>
            <a:chOff x="165610" y="367051"/>
            <a:chExt cx="1557866" cy="2781414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9" y="367051"/>
              <a:ext cx="1236406" cy="2781414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165610" y="864376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vet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352365" y="3868064"/>
            <a:ext cx="1557866" cy="2781414"/>
            <a:chOff x="7352365" y="367051"/>
            <a:chExt cx="1557866" cy="2781414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60" y="367051"/>
              <a:ext cx="1236406" cy="2781414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7352365" y="834524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rich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21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11508" y="3502069"/>
            <a:ext cx="1557866" cy="2781414"/>
            <a:chOff x="4487934" y="367051"/>
            <a:chExt cx="1557866" cy="27814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459" y="367051"/>
              <a:ext cx="1236406" cy="27814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87934" y="842592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check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717955">
            <a:off x="5967222" y="569013"/>
            <a:ext cx="1557866" cy="2781414"/>
            <a:chOff x="3048768" y="367052"/>
            <a:chExt cx="1557866" cy="27814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09" y="367052"/>
              <a:ext cx="1236406" cy="278141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0882045">
              <a:off x="3048768" y="834221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yes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57509" y="3419176"/>
            <a:ext cx="1557866" cy="2781414"/>
            <a:chOff x="5935346" y="367051"/>
            <a:chExt cx="1557866" cy="27814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309" y="367051"/>
              <a:ext cx="1236406" cy="27814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35346" y="856150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cork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328293">
            <a:off x="3518575" y="455119"/>
            <a:ext cx="1557866" cy="2781414"/>
            <a:chOff x="1606351" y="367051"/>
            <a:chExt cx="1557866" cy="2781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759" y="367051"/>
              <a:ext cx="1236406" cy="27814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1271707">
              <a:off x="1606351" y="847173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rock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21329306">
            <a:off x="1054618" y="719122"/>
            <a:ext cx="1557866" cy="2781414"/>
            <a:chOff x="181211" y="367051"/>
            <a:chExt cx="1557866" cy="27814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9" y="367051"/>
              <a:ext cx="1236406" cy="27814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70694">
              <a:off x="181211" y="826989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see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400924">
            <a:off x="4838340" y="3502069"/>
            <a:ext cx="1557866" cy="2781414"/>
            <a:chOff x="7340479" y="367051"/>
            <a:chExt cx="1557866" cy="27814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60" y="367051"/>
              <a:ext cx="1236406" cy="278141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199076">
              <a:off x="7340479" y="842592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buzz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 rot="562014">
            <a:off x="7101755" y="3502069"/>
            <a:ext cx="1557866" cy="2781414"/>
            <a:chOff x="181211" y="367051"/>
            <a:chExt cx="1557866" cy="2781414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9" y="367051"/>
              <a:ext cx="1236406" cy="2781414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 rot="21037986">
              <a:off x="181211" y="854454"/>
              <a:ext cx="1557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chemeClr val="bg1"/>
                  </a:solidFill>
                </a:rPr>
                <a:t>load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5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60486" y="435382"/>
            <a:ext cx="1559014" cy="1715472"/>
            <a:chOff x="370776" y="405342"/>
            <a:chExt cx="2143934" cy="2359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76" y="405342"/>
              <a:ext cx="2143934" cy="220815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77559" y="1855789"/>
              <a:ext cx="1557866" cy="908646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thip</a:t>
              </a:r>
              <a:endParaRPr lang="en-GB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520" y="354070"/>
            <a:ext cx="2503548" cy="1878097"/>
            <a:chOff x="249952" y="153903"/>
            <a:chExt cx="2503548" cy="18780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52" y="153903"/>
              <a:ext cx="2503548" cy="16823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95491" y="1384985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quoop</a:t>
              </a:r>
              <a:endParaRPr lang="en-GB" sz="24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3072" y="284819"/>
            <a:ext cx="2127410" cy="2016598"/>
            <a:chOff x="2998866" y="664394"/>
            <a:chExt cx="2127410" cy="2016598"/>
          </a:xfrm>
        </p:grpSpPr>
        <p:sp>
          <p:nvSpPr>
            <p:cNvPr id="50" name="TextBox 49"/>
            <p:cNvSpPr txBox="1"/>
            <p:nvPr/>
          </p:nvSpPr>
          <p:spPr>
            <a:xfrm>
              <a:off x="3521962" y="2044870"/>
              <a:ext cx="1132840" cy="636122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goap</a:t>
              </a:r>
              <a:endParaRPr lang="en-GB" sz="24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866" y="664394"/>
              <a:ext cx="2127410" cy="146102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129040" y="428216"/>
            <a:ext cx="1709535" cy="1741283"/>
            <a:chOff x="5706420" y="2480572"/>
            <a:chExt cx="1709535" cy="17412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420" y="2480572"/>
              <a:ext cx="1709535" cy="165116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944615" y="3574840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yex</a:t>
              </a:r>
              <a:endParaRPr lang="en-GB" sz="2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2347" y="2502097"/>
            <a:ext cx="1406001" cy="1821819"/>
            <a:chOff x="1069467" y="2610921"/>
            <a:chExt cx="1406001" cy="18218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467" y="2610921"/>
              <a:ext cx="1406001" cy="182181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179640" y="377147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chax</a:t>
              </a:r>
              <a:endParaRPr lang="en-GB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8380" y="4496578"/>
            <a:ext cx="1785804" cy="2101631"/>
            <a:chOff x="755650" y="4575506"/>
            <a:chExt cx="1785804" cy="2101631"/>
          </a:xfrm>
        </p:grpSpPr>
        <p:sp>
          <p:nvSpPr>
            <p:cNvPr id="53" name="TextBox 52"/>
            <p:cNvSpPr txBox="1"/>
            <p:nvPr/>
          </p:nvSpPr>
          <p:spPr>
            <a:xfrm>
              <a:off x="1096122" y="603012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sharg</a:t>
              </a:r>
              <a:endParaRPr lang="en-GB" sz="2400" b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4575506"/>
              <a:ext cx="1785804" cy="155416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46835" y="4648404"/>
            <a:ext cx="1673400" cy="1797979"/>
            <a:chOff x="5047515" y="4876800"/>
            <a:chExt cx="1673400" cy="17979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515" y="4876800"/>
              <a:ext cx="1673400" cy="1797979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5357606" y="589229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chep</a:t>
              </a:r>
              <a:endParaRPr lang="en-GB" sz="2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18634" y="2370002"/>
            <a:ext cx="2503548" cy="1797954"/>
            <a:chOff x="6414385" y="127872"/>
            <a:chExt cx="2503548" cy="179795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14385" y="127872"/>
              <a:ext cx="2503548" cy="168233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629481" y="1278811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zog</a:t>
              </a:r>
              <a:endParaRPr lang="en-GB" sz="24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6945" y="2498136"/>
            <a:ext cx="1785804" cy="1814018"/>
            <a:chOff x="755650" y="4863119"/>
            <a:chExt cx="1785804" cy="181401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4863119"/>
              <a:ext cx="1785804" cy="155416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096122" y="603012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chang</a:t>
              </a:r>
              <a:endParaRPr lang="en-GB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29040" y="4357938"/>
            <a:ext cx="1439663" cy="2378910"/>
            <a:chOff x="7438803" y="4038370"/>
            <a:chExt cx="1439663" cy="2378910"/>
          </a:xfrm>
        </p:grpSpPr>
        <p:sp>
          <p:nvSpPr>
            <p:cNvPr id="56" name="TextBox 55"/>
            <p:cNvSpPr txBox="1"/>
            <p:nvPr/>
          </p:nvSpPr>
          <p:spPr>
            <a:xfrm>
              <a:off x="7478635" y="5775336"/>
              <a:ext cx="1360001" cy="641944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yich</a:t>
              </a:r>
              <a:endParaRPr lang="en-GB" sz="24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803" y="4038370"/>
              <a:ext cx="1439663" cy="185258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802989" y="4423817"/>
            <a:ext cx="1435041" cy="2247152"/>
            <a:chOff x="3479385" y="3568676"/>
            <a:chExt cx="1435041" cy="2247152"/>
          </a:xfrm>
        </p:grpSpPr>
        <p:sp>
          <p:nvSpPr>
            <p:cNvPr id="54" name="TextBox 53"/>
            <p:cNvSpPr txBox="1"/>
            <p:nvPr/>
          </p:nvSpPr>
          <p:spPr>
            <a:xfrm>
              <a:off x="3682709" y="5168813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yair</a:t>
              </a:r>
              <a:endParaRPr lang="en-GB" sz="2400" b="1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385" y="3568676"/>
              <a:ext cx="1435041" cy="170467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39750" y="2555270"/>
            <a:ext cx="1559014" cy="1715472"/>
            <a:chOff x="370776" y="405342"/>
            <a:chExt cx="2143934" cy="235909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76" y="405342"/>
              <a:ext cx="2143934" cy="2208159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67679" y="1855789"/>
              <a:ext cx="1667746" cy="908646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jight</a:t>
              </a:r>
              <a:endParaRPr lang="en-GB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884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60486" y="435382"/>
            <a:ext cx="1559014" cy="1715472"/>
            <a:chOff x="370776" y="405342"/>
            <a:chExt cx="2143934" cy="2359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76" y="405342"/>
              <a:ext cx="2143934" cy="220815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77559" y="1855789"/>
              <a:ext cx="1557866" cy="908646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chozz</a:t>
              </a:r>
              <a:endParaRPr lang="en-GB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520" y="354070"/>
            <a:ext cx="2503548" cy="1878097"/>
            <a:chOff x="249952" y="153903"/>
            <a:chExt cx="2503548" cy="18780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52" y="153903"/>
              <a:ext cx="2503548" cy="16823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95491" y="1384985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chark</a:t>
              </a:r>
              <a:endParaRPr lang="en-GB" sz="24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3072" y="284819"/>
            <a:ext cx="2127410" cy="2016598"/>
            <a:chOff x="2998866" y="664394"/>
            <a:chExt cx="2127410" cy="2016598"/>
          </a:xfrm>
        </p:grpSpPr>
        <p:sp>
          <p:nvSpPr>
            <p:cNvPr id="50" name="TextBox 49"/>
            <p:cNvSpPr txBox="1"/>
            <p:nvPr/>
          </p:nvSpPr>
          <p:spPr>
            <a:xfrm>
              <a:off x="3521962" y="2044870"/>
              <a:ext cx="1132840" cy="636122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tush</a:t>
              </a:r>
              <a:endParaRPr lang="en-GB" sz="24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866" y="664394"/>
              <a:ext cx="2127410" cy="146102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129040" y="428216"/>
            <a:ext cx="1709535" cy="1741283"/>
            <a:chOff x="5706420" y="2480572"/>
            <a:chExt cx="1709535" cy="17412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420" y="2480572"/>
              <a:ext cx="1709535" cy="165116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944615" y="3574840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fowd</a:t>
              </a:r>
              <a:endParaRPr lang="en-GB" sz="2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2347" y="2502097"/>
            <a:ext cx="1406001" cy="1821819"/>
            <a:chOff x="1069467" y="2610921"/>
            <a:chExt cx="1406001" cy="18218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467" y="2610921"/>
              <a:ext cx="1406001" cy="182181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179640" y="377147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zigh</a:t>
              </a:r>
              <a:endParaRPr lang="en-GB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8380" y="4496578"/>
            <a:ext cx="1785804" cy="2101631"/>
            <a:chOff x="755650" y="4575506"/>
            <a:chExt cx="1785804" cy="2101631"/>
          </a:xfrm>
        </p:grpSpPr>
        <p:sp>
          <p:nvSpPr>
            <p:cNvPr id="53" name="TextBox 52"/>
            <p:cNvSpPr txBox="1"/>
            <p:nvPr/>
          </p:nvSpPr>
          <p:spPr>
            <a:xfrm>
              <a:off x="1096122" y="603012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/>
                <a:t>corf</a:t>
              </a:r>
              <a:endParaRPr lang="en-GB" sz="2400" b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4575506"/>
              <a:ext cx="1785804" cy="155416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46835" y="4648404"/>
            <a:ext cx="1673400" cy="1797979"/>
            <a:chOff x="5047515" y="4876800"/>
            <a:chExt cx="1673400" cy="17979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515" y="4876800"/>
              <a:ext cx="1673400" cy="1797979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5357606" y="589229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pung</a:t>
              </a:r>
              <a:endParaRPr lang="en-GB" sz="2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18634" y="2370002"/>
            <a:ext cx="2503548" cy="1797954"/>
            <a:chOff x="6414385" y="127872"/>
            <a:chExt cx="2503548" cy="179795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14385" y="127872"/>
              <a:ext cx="2503548" cy="168233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629481" y="1278811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weeb</a:t>
              </a:r>
              <a:endParaRPr lang="en-GB" sz="24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6945" y="2498136"/>
            <a:ext cx="1785804" cy="1814018"/>
            <a:chOff x="755650" y="4863119"/>
            <a:chExt cx="1785804" cy="181401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4863119"/>
              <a:ext cx="1785804" cy="155416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096122" y="603012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quoot</a:t>
              </a:r>
              <a:endParaRPr lang="en-GB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29040" y="4357938"/>
            <a:ext cx="1439663" cy="2378910"/>
            <a:chOff x="7438803" y="4038370"/>
            <a:chExt cx="1439663" cy="2378910"/>
          </a:xfrm>
        </p:grpSpPr>
        <p:sp>
          <p:nvSpPr>
            <p:cNvPr id="56" name="TextBox 55"/>
            <p:cNvSpPr txBox="1"/>
            <p:nvPr/>
          </p:nvSpPr>
          <p:spPr>
            <a:xfrm>
              <a:off x="7478635" y="5775336"/>
              <a:ext cx="1360001" cy="641944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thiff</a:t>
              </a:r>
              <a:endParaRPr lang="en-GB" sz="24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803" y="4038370"/>
              <a:ext cx="1439663" cy="185258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802989" y="4423817"/>
            <a:ext cx="1435041" cy="2247152"/>
            <a:chOff x="3479385" y="3568676"/>
            <a:chExt cx="1435041" cy="2247152"/>
          </a:xfrm>
        </p:grpSpPr>
        <p:sp>
          <p:nvSpPr>
            <p:cNvPr id="54" name="TextBox 53"/>
            <p:cNvSpPr txBox="1"/>
            <p:nvPr/>
          </p:nvSpPr>
          <p:spPr>
            <a:xfrm>
              <a:off x="3682709" y="5168813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vam</a:t>
              </a:r>
              <a:endParaRPr lang="en-GB" sz="2400" b="1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385" y="3568676"/>
              <a:ext cx="1435041" cy="170467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39750" y="2555270"/>
            <a:ext cx="1559014" cy="1715472"/>
            <a:chOff x="370776" y="405342"/>
            <a:chExt cx="2143934" cy="235909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76" y="405342"/>
              <a:ext cx="2143934" cy="2208159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67679" y="1855789"/>
              <a:ext cx="1667746" cy="908646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shoil</a:t>
              </a:r>
              <a:endParaRPr lang="en-GB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320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60486" y="435382"/>
            <a:ext cx="1559014" cy="1715472"/>
            <a:chOff x="370776" y="405342"/>
            <a:chExt cx="2143934" cy="2359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76" y="405342"/>
              <a:ext cx="2143934" cy="220815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77559" y="1855789"/>
              <a:ext cx="1557866" cy="908646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zash</a:t>
              </a:r>
              <a:endParaRPr lang="en-GB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520" y="354070"/>
            <a:ext cx="2503548" cy="1878097"/>
            <a:chOff x="249952" y="153903"/>
            <a:chExt cx="2503548" cy="18780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52" y="153903"/>
              <a:ext cx="2503548" cy="16823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95491" y="1384985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turg</a:t>
              </a:r>
              <a:endParaRPr lang="en-GB" sz="24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3072" y="284819"/>
            <a:ext cx="2127410" cy="2016598"/>
            <a:chOff x="2998866" y="664394"/>
            <a:chExt cx="2127410" cy="2016598"/>
          </a:xfrm>
        </p:grpSpPr>
        <p:sp>
          <p:nvSpPr>
            <p:cNvPr id="50" name="TextBox 49"/>
            <p:cNvSpPr txBox="1"/>
            <p:nvPr/>
          </p:nvSpPr>
          <p:spPr>
            <a:xfrm>
              <a:off x="3521962" y="2044870"/>
              <a:ext cx="1132840" cy="636122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/>
                <a:t>jure</a:t>
              </a:r>
              <a:endParaRPr lang="en-GB" sz="24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866" y="664394"/>
              <a:ext cx="2127410" cy="146102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129040" y="428216"/>
            <a:ext cx="1709535" cy="1741283"/>
            <a:chOff x="5706420" y="2480572"/>
            <a:chExt cx="1709535" cy="17412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420" y="2480572"/>
              <a:ext cx="1709535" cy="165116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944615" y="3574840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waig</a:t>
              </a:r>
              <a:endParaRPr lang="en-GB" sz="2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2347" y="2502097"/>
            <a:ext cx="1406001" cy="1821819"/>
            <a:chOff x="1069467" y="2610921"/>
            <a:chExt cx="1406001" cy="18218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467" y="2610921"/>
              <a:ext cx="1406001" cy="182181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174953" y="3785725"/>
              <a:ext cx="1256633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chorch</a:t>
              </a:r>
              <a:endParaRPr lang="en-GB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8380" y="4496578"/>
            <a:ext cx="1785804" cy="2101631"/>
            <a:chOff x="755650" y="4575506"/>
            <a:chExt cx="1785804" cy="2101631"/>
          </a:xfrm>
        </p:grpSpPr>
        <p:sp>
          <p:nvSpPr>
            <p:cNvPr id="53" name="TextBox 52"/>
            <p:cNvSpPr txBox="1"/>
            <p:nvPr/>
          </p:nvSpPr>
          <p:spPr>
            <a:xfrm>
              <a:off x="1096122" y="603012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yish</a:t>
              </a:r>
              <a:endParaRPr lang="en-GB" sz="2400" b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4575506"/>
              <a:ext cx="1785804" cy="155416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46835" y="4648404"/>
            <a:ext cx="1673400" cy="1797979"/>
            <a:chOff x="5047515" y="4876800"/>
            <a:chExt cx="1673400" cy="17979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515" y="4876800"/>
              <a:ext cx="1673400" cy="1797979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5357606" y="589229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zeech</a:t>
              </a:r>
              <a:endParaRPr lang="en-GB" sz="2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18634" y="2370002"/>
            <a:ext cx="2503548" cy="1797954"/>
            <a:chOff x="6414385" y="127872"/>
            <a:chExt cx="2503548" cy="179795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14385" y="127872"/>
              <a:ext cx="2503548" cy="168233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505684" y="1278811"/>
              <a:ext cx="1256637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/>
                <a:t>bock</a:t>
              </a:r>
              <a:endParaRPr lang="en-GB" sz="24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6945" y="2498136"/>
            <a:ext cx="1785804" cy="1814018"/>
            <a:chOff x="755650" y="4863119"/>
            <a:chExt cx="1785804" cy="181401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4863119"/>
              <a:ext cx="1785804" cy="155416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096122" y="603012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quong</a:t>
              </a:r>
              <a:endParaRPr lang="en-GB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29040" y="4357938"/>
            <a:ext cx="1439663" cy="2378910"/>
            <a:chOff x="7438803" y="4038370"/>
            <a:chExt cx="1439663" cy="2378910"/>
          </a:xfrm>
        </p:grpSpPr>
        <p:sp>
          <p:nvSpPr>
            <p:cNvPr id="56" name="TextBox 55"/>
            <p:cNvSpPr txBox="1"/>
            <p:nvPr/>
          </p:nvSpPr>
          <p:spPr>
            <a:xfrm>
              <a:off x="7478635" y="5775336"/>
              <a:ext cx="1360001" cy="641944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zill</a:t>
              </a:r>
              <a:endParaRPr lang="en-GB" sz="24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803" y="4038370"/>
              <a:ext cx="1439663" cy="185258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802989" y="4423817"/>
            <a:ext cx="1435041" cy="2247152"/>
            <a:chOff x="3479385" y="3568676"/>
            <a:chExt cx="1435041" cy="2247152"/>
          </a:xfrm>
        </p:grpSpPr>
        <p:sp>
          <p:nvSpPr>
            <p:cNvPr id="54" name="TextBox 53"/>
            <p:cNvSpPr txBox="1"/>
            <p:nvPr/>
          </p:nvSpPr>
          <p:spPr>
            <a:xfrm>
              <a:off x="3682709" y="5168813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wess</a:t>
              </a:r>
              <a:endParaRPr lang="en-GB" sz="2400" b="1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385" y="3568676"/>
              <a:ext cx="1435041" cy="170467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39750" y="2555270"/>
            <a:ext cx="1559014" cy="1715472"/>
            <a:chOff x="370776" y="405342"/>
            <a:chExt cx="2143934" cy="235909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76" y="405342"/>
              <a:ext cx="2143934" cy="2208159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67679" y="1855789"/>
              <a:ext cx="1667746" cy="908646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woob</a:t>
              </a:r>
              <a:endParaRPr lang="en-GB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60486" y="435382"/>
            <a:ext cx="1559014" cy="1715472"/>
            <a:chOff x="370776" y="405342"/>
            <a:chExt cx="2143934" cy="2359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76" y="405342"/>
              <a:ext cx="2143934" cy="220815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77559" y="1855789"/>
              <a:ext cx="1557866" cy="908646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quet</a:t>
              </a:r>
              <a:endParaRPr lang="en-GB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520" y="354070"/>
            <a:ext cx="2503548" cy="1878097"/>
            <a:chOff x="249952" y="153903"/>
            <a:chExt cx="2503548" cy="18780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52" y="153903"/>
              <a:ext cx="2503548" cy="16823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95491" y="1384985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gure</a:t>
              </a:r>
              <a:endParaRPr lang="en-GB" sz="24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3072" y="284819"/>
            <a:ext cx="2127410" cy="2016598"/>
            <a:chOff x="2998866" y="664394"/>
            <a:chExt cx="2127410" cy="2016598"/>
          </a:xfrm>
        </p:grpSpPr>
        <p:sp>
          <p:nvSpPr>
            <p:cNvPr id="50" name="TextBox 49"/>
            <p:cNvSpPr txBox="1"/>
            <p:nvPr/>
          </p:nvSpPr>
          <p:spPr>
            <a:xfrm>
              <a:off x="3521962" y="2044870"/>
              <a:ext cx="1132840" cy="636122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shurp</a:t>
              </a:r>
              <a:endParaRPr lang="en-GB" sz="24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866" y="664394"/>
              <a:ext cx="2127410" cy="146102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129040" y="428216"/>
            <a:ext cx="1709535" cy="1741283"/>
            <a:chOff x="5706420" y="2480572"/>
            <a:chExt cx="1709535" cy="17412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420" y="2480572"/>
              <a:ext cx="1709535" cy="165116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944615" y="3574840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/>
                <a:t>shup</a:t>
              </a:r>
              <a:endParaRPr lang="en-GB" sz="2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2347" y="2502097"/>
            <a:ext cx="1406001" cy="1821819"/>
            <a:chOff x="1069467" y="2610921"/>
            <a:chExt cx="1406001" cy="18218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467" y="2610921"/>
              <a:ext cx="1406001" cy="182181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174953" y="3785725"/>
              <a:ext cx="1256633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jozz</a:t>
              </a:r>
              <a:endParaRPr lang="en-GB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8380" y="4496578"/>
            <a:ext cx="1785804" cy="2101631"/>
            <a:chOff x="755650" y="4575506"/>
            <a:chExt cx="1785804" cy="2101631"/>
          </a:xfrm>
        </p:grpSpPr>
        <p:sp>
          <p:nvSpPr>
            <p:cNvPr id="53" name="TextBox 52"/>
            <p:cNvSpPr txBox="1"/>
            <p:nvPr/>
          </p:nvSpPr>
          <p:spPr>
            <a:xfrm>
              <a:off x="1096122" y="603012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feeb</a:t>
              </a:r>
              <a:endParaRPr lang="en-GB" sz="2400" b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4575506"/>
              <a:ext cx="1785804" cy="155416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46835" y="4648404"/>
            <a:ext cx="1673400" cy="1797979"/>
            <a:chOff x="5047515" y="4876800"/>
            <a:chExt cx="1673400" cy="179797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515" y="4876800"/>
              <a:ext cx="1673400" cy="1797979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5357606" y="589229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/>
                <a:t>vat</a:t>
              </a:r>
              <a:endParaRPr lang="en-GB" sz="2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18634" y="2370002"/>
            <a:ext cx="2503548" cy="1797954"/>
            <a:chOff x="6414385" y="127872"/>
            <a:chExt cx="2503548" cy="179795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14385" y="127872"/>
              <a:ext cx="2503548" cy="168233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505684" y="1278811"/>
              <a:ext cx="1256637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howb</a:t>
              </a:r>
              <a:endParaRPr lang="en-GB" sz="24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6945" y="2498136"/>
            <a:ext cx="1785804" cy="1814018"/>
            <a:chOff x="755650" y="4863119"/>
            <a:chExt cx="1785804" cy="181401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4863119"/>
              <a:ext cx="1785804" cy="155416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096122" y="6030122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shoax</a:t>
              </a:r>
              <a:endParaRPr lang="en-GB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29040" y="4357938"/>
            <a:ext cx="1439663" cy="2378910"/>
            <a:chOff x="7438803" y="4038370"/>
            <a:chExt cx="1439663" cy="2378910"/>
          </a:xfrm>
        </p:grpSpPr>
        <p:sp>
          <p:nvSpPr>
            <p:cNvPr id="56" name="TextBox 55"/>
            <p:cNvSpPr txBox="1"/>
            <p:nvPr/>
          </p:nvSpPr>
          <p:spPr>
            <a:xfrm>
              <a:off x="7478635" y="5775336"/>
              <a:ext cx="1360001" cy="641944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jait</a:t>
              </a:r>
              <a:endParaRPr lang="en-GB" sz="24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803" y="4038370"/>
              <a:ext cx="1439663" cy="185258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802989" y="4423817"/>
            <a:ext cx="1435041" cy="2247152"/>
            <a:chOff x="3479385" y="3568676"/>
            <a:chExt cx="1435041" cy="2247152"/>
          </a:xfrm>
        </p:grpSpPr>
        <p:sp>
          <p:nvSpPr>
            <p:cNvPr id="54" name="TextBox 53"/>
            <p:cNvSpPr txBox="1"/>
            <p:nvPr/>
          </p:nvSpPr>
          <p:spPr>
            <a:xfrm>
              <a:off x="3682709" y="5168813"/>
              <a:ext cx="1132840" cy="647015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wux</a:t>
              </a:r>
              <a:endParaRPr lang="en-GB" sz="2400" b="1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385" y="3568676"/>
              <a:ext cx="1435041" cy="170467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39750" y="2555270"/>
            <a:ext cx="1559014" cy="1715472"/>
            <a:chOff x="370776" y="405342"/>
            <a:chExt cx="2143934" cy="235909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76" y="405342"/>
              <a:ext cx="2143934" cy="2208159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67679" y="1855789"/>
              <a:ext cx="1667746" cy="908646"/>
            </a:xfrm>
            <a:prstGeom prst="roundRect">
              <a:avLst>
                <a:gd name="adj" fmla="val 101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altLang="en-US" sz="2400" b="1" dirty="0" err="1"/>
                <a:t>zoob</a:t>
              </a:r>
              <a:endParaRPr lang="en-GB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7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185</TotalTime>
  <Words>124</Words>
  <Application>Microsoft Office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Sassoon Infant Rg</vt:lpstr>
      <vt:lpstr>Arial</vt:lpstr>
      <vt:lpstr>Twinkl</vt:lpstr>
      <vt:lpstr>Calibri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Erik Winterburn</cp:lastModifiedBy>
  <cp:revision>56</cp:revision>
  <dcterms:created xsi:type="dcterms:W3CDTF">2017-02-03T12:01:51Z</dcterms:created>
  <dcterms:modified xsi:type="dcterms:W3CDTF">2017-05-24T10:35:31Z</dcterms:modified>
</cp:coreProperties>
</file>