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67" r:id="rId8"/>
  </p:sldIdLst>
  <p:sldSz cx="9144000" cy="6858000" type="screen4x3"/>
  <p:notesSz cx="6858000" cy="9144000"/>
  <p:embeddedFontLst>
    <p:embeddedFont>
      <p:font typeface="Twinkl" panose="020B0604020202020204" pitchFamily="2" charset="0"/>
      <p:regular r:id="rId11"/>
      <p:bold r:id="rId12"/>
    </p:embeddedFont>
    <p:embeddedFont>
      <p:font typeface="Twinkl ExtraBold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2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 </a:t>
            </a:r>
            <a:r>
              <a:rPr lang="en-GB" sz="2200" dirty="0">
                <a:latin typeface="Twinkl ExtraBold" pitchFamily="2" charset="0"/>
              </a:rPr>
              <a:t>one</a:t>
            </a:r>
            <a:r>
              <a:rPr lang="en-GB" sz="2200" dirty="0"/>
              <a:t> I banged my drum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 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0" y="4165600"/>
            <a:ext cx="1988140" cy="18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 </a:t>
            </a:r>
            <a:r>
              <a:rPr lang="en-GB" sz="2200" dirty="0">
                <a:latin typeface="Twinkl ExtraBold" pitchFamily="2" charset="0"/>
              </a:rPr>
              <a:t>two</a:t>
            </a:r>
            <a:r>
              <a:rPr lang="en-GB" sz="2200" dirty="0"/>
              <a:t> I lost my shoe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191000"/>
            <a:ext cx="2764701" cy="19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 smtClean="0"/>
              <a:t>When </a:t>
            </a:r>
            <a:r>
              <a:rPr lang="en-GB" sz="2200" dirty="0"/>
              <a:t>I was</a:t>
            </a:r>
            <a:r>
              <a:rPr lang="en-GB" sz="2200" dirty="0">
                <a:latin typeface="Twinkl ExtraBold" pitchFamily="2" charset="0"/>
              </a:rPr>
              <a:t> </a:t>
            </a:r>
            <a:r>
              <a:rPr lang="en-GB" sz="2200" dirty="0" smtClean="0">
                <a:latin typeface="Twinkl ExtraBold" pitchFamily="2" charset="0"/>
              </a:rPr>
              <a:t>three </a:t>
            </a:r>
            <a:r>
              <a:rPr lang="en-GB" sz="2200" dirty="0"/>
              <a:t>I banged my knee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 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53" y="4088160"/>
            <a:ext cx="1689893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 </a:t>
            </a:r>
            <a:r>
              <a:rPr lang="en-GB" sz="2200" dirty="0">
                <a:latin typeface="Twinkl ExtraBold" pitchFamily="2" charset="0"/>
              </a:rPr>
              <a:t>four</a:t>
            </a:r>
            <a:r>
              <a:rPr lang="en-GB" sz="2200" dirty="0"/>
              <a:t> I knocked the door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9" y="4138962"/>
            <a:ext cx="1177922" cy="20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7212"/>
            <a:ext cx="7632700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200" dirty="0"/>
              <a:t>When I was</a:t>
            </a:r>
            <a:r>
              <a:rPr lang="en-GB" sz="2200" dirty="0">
                <a:latin typeface="Twinkl ExtraBold" pitchFamily="2" charset="0"/>
              </a:rPr>
              <a:t> five </a:t>
            </a:r>
            <a:r>
              <a:rPr lang="en-GB" sz="2200" dirty="0"/>
              <a:t>I learned to dive the day I went to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I jumped aboard the pirate ship and the captain said to me,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We’re going this way, that way,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Forwards, backwards over the Irish Sea,</a:t>
            </a:r>
          </a:p>
          <a:p>
            <a:pPr algn="ctr">
              <a:lnSpc>
                <a:spcPct val="200000"/>
              </a:lnSpc>
            </a:pPr>
            <a:r>
              <a:rPr lang="en-GB" sz="2200" dirty="0"/>
              <a:t>A bottle of rum to warm my tum and that’s the life for 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1" y="4088160"/>
            <a:ext cx="3826717" cy="22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12DB3C97EDA94F8E1F82D6F06495BA" ma:contentTypeVersion="7" ma:contentTypeDescription="Create a new document." ma:contentTypeScope="" ma:versionID="fe2125a696ee25696f0543dd79f088f0">
  <xsd:schema xmlns:xsd="http://www.w3.org/2001/XMLSchema" xmlns:xs="http://www.w3.org/2001/XMLSchema" xmlns:p="http://schemas.microsoft.com/office/2006/metadata/properties" xmlns:ns2="6e57b673-c5d7-4c67-8359-6fbc6c5ea413" xmlns:ns3="501541ca-b510-4bb4-93c3-6a87daafe945" targetNamespace="http://schemas.microsoft.com/office/2006/metadata/properties" ma:root="true" ma:fieldsID="aca7602c799c226f8aecdf02ab949417" ns2:_="" ns3:_="">
    <xsd:import namespace="6e57b673-c5d7-4c67-8359-6fbc6c5ea413"/>
    <xsd:import namespace="501541ca-b510-4bb4-93c3-6a87daafe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7b673-c5d7-4c67-8359-6fbc6c5ea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541ca-b510-4bb4-93c3-6a87daafe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58B849-06F9-45FA-9B6B-523B98889AAD}"/>
</file>

<file path=customXml/itemProps2.xml><?xml version="1.0" encoding="utf-8"?>
<ds:datastoreItem xmlns:ds="http://schemas.openxmlformats.org/officeDocument/2006/customXml" ds:itemID="{3A80FDB7-C4F7-4198-9824-977BA7FA70AA}"/>
</file>

<file path=customXml/itemProps3.xml><?xml version="1.0" encoding="utf-8"?>
<ds:datastoreItem xmlns:ds="http://schemas.openxmlformats.org/officeDocument/2006/customXml" ds:itemID="{455E9B46-3633-46D1-9322-CA8756F44EC4}"/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9</TotalTime>
  <Words>295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Twinkl</vt:lpstr>
      <vt:lpstr>Arial</vt:lpstr>
      <vt:lpstr>Twinkl ExtraBold</vt:lpstr>
      <vt:lpstr>Calibri</vt:lpstr>
      <vt:lpstr>Sassoon Infant Rg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Isabel Hanslow</cp:lastModifiedBy>
  <cp:revision>3</cp:revision>
  <dcterms:created xsi:type="dcterms:W3CDTF">2017-01-26T13:35:55Z</dcterms:created>
  <dcterms:modified xsi:type="dcterms:W3CDTF">2020-04-20T12:35:18Z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0x0101007912DB3C97EDA94F8E1F82D6F06495BA</vt:lpwstr>
  </property>
</Properties>
</file>