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E62C8-3E2F-4E18-9100-77F0040D1A4A}" type="datetimeFigureOut">
              <a:rPr lang="en-GB" smtClean="0"/>
              <a:t>17/04/2020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DF1AA-82FE-4D0E-BA3C-B1D72FDF2B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0485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E62C8-3E2F-4E18-9100-77F0040D1A4A}" type="datetimeFigureOut">
              <a:rPr lang="en-GB" smtClean="0"/>
              <a:t>17/04/2020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DF1AA-82FE-4D0E-BA3C-B1D72FDF2B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2100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E62C8-3E2F-4E18-9100-77F0040D1A4A}" type="datetimeFigureOut">
              <a:rPr lang="en-GB" smtClean="0"/>
              <a:t>17/04/2020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DF1AA-82FE-4D0E-BA3C-B1D72FDF2B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8125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E62C8-3E2F-4E18-9100-77F0040D1A4A}" type="datetimeFigureOut">
              <a:rPr lang="en-GB" smtClean="0"/>
              <a:t>17/04/2020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DF1AA-82FE-4D0E-BA3C-B1D72FDF2B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7213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E62C8-3E2F-4E18-9100-77F0040D1A4A}" type="datetimeFigureOut">
              <a:rPr lang="en-GB" smtClean="0"/>
              <a:t>17/04/2020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DF1AA-82FE-4D0E-BA3C-B1D72FDF2B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3854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E62C8-3E2F-4E18-9100-77F0040D1A4A}" type="datetimeFigureOut">
              <a:rPr lang="en-GB" smtClean="0"/>
              <a:t>17/04/2020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DF1AA-82FE-4D0E-BA3C-B1D72FDF2B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9789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E62C8-3E2F-4E18-9100-77F0040D1A4A}" type="datetimeFigureOut">
              <a:rPr lang="en-GB" smtClean="0"/>
              <a:t>17/04/2020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DF1AA-82FE-4D0E-BA3C-B1D72FDF2B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0094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E62C8-3E2F-4E18-9100-77F0040D1A4A}" type="datetimeFigureOut">
              <a:rPr lang="en-GB" smtClean="0"/>
              <a:t>17/04/2020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DF1AA-82FE-4D0E-BA3C-B1D72FDF2B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649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E62C8-3E2F-4E18-9100-77F0040D1A4A}" type="datetimeFigureOut">
              <a:rPr lang="en-GB" smtClean="0"/>
              <a:t>17/04/2020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DF1AA-82FE-4D0E-BA3C-B1D72FDF2B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8963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E62C8-3E2F-4E18-9100-77F0040D1A4A}" type="datetimeFigureOut">
              <a:rPr lang="en-GB" smtClean="0"/>
              <a:t>17/04/2020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DF1AA-82FE-4D0E-BA3C-B1D72FDF2B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8510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E62C8-3E2F-4E18-9100-77F0040D1A4A}" type="datetimeFigureOut">
              <a:rPr lang="en-GB" smtClean="0"/>
              <a:t>17/04/2020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DF1AA-82FE-4D0E-BA3C-B1D72FDF2B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5658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6E62C8-3E2F-4E18-9100-77F0040D1A4A}" type="datetimeFigureOut">
              <a:rPr lang="en-GB" smtClean="0"/>
              <a:t>17/04/2020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DF1AA-82FE-4D0E-BA3C-B1D72FDF2B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9664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10.23.82.250/espresso/modules/t1_mapping/int_map/act_int_exp.html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87976" y="5806425"/>
            <a:ext cx="367996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 smtClean="0">
                <a:hlinkClick r:id="rId2"/>
              </a:rPr>
              <a:t>http://10.23.82.250/espresso/modules/t1_mapping/int_map/act_int_exp.html</a:t>
            </a:r>
            <a:endParaRPr lang="en-GB" sz="1600" dirty="0" smtClean="0"/>
          </a:p>
          <a:p>
            <a:endParaRPr lang="en-GB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268313"/>
            <a:ext cx="4824536" cy="61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520" y="548680"/>
            <a:ext cx="4176464" cy="165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21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188640"/>
            <a:ext cx="4968552" cy="6408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45297" y="404664"/>
            <a:ext cx="3122971" cy="56938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smtClean="0">
                <a:latin typeface="Comic Sans MS" panose="030F0702030302020204" pitchFamily="66" charset="0"/>
              </a:rPr>
              <a:t>Key words</a:t>
            </a:r>
          </a:p>
          <a:p>
            <a:endParaRPr lang="en-GB" sz="2800" b="1" dirty="0" smtClean="0">
              <a:latin typeface="Comic Sans MS" panose="030F0702030302020204" pitchFamily="66" charset="0"/>
            </a:endParaRPr>
          </a:p>
          <a:p>
            <a:r>
              <a:rPr lang="en-GB" sz="2800" dirty="0" smtClean="0">
                <a:latin typeface="Comic Sans MS" panose="030F0702030302020204" pitchFamily="66" charset="0"/>
              </a:rPr>
              <a:t>England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 smtClean="0">
                <a:latin typeface="Comic Sans MS" panose="030F0702030302020204" pitchFamily="66" charset="0"/>
              </a:rPr>
              <a:t>Wales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 smtClean="0">
                <a:latin typeface="Comic Sans MS" panose="030F0702030302020204" pitchFamily="66" charset="0"/>
              </a:rPr>
              <a:t>Scotland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 smtClean="0">
                <a:latin typeface="Comic Sans MS" panose="030F0702030302020204" pitchFamily="66" charset="0"/>
              </a:rPr>
              <a:t>Northern Ireland</a:t>
            </a:r>
          </a:p>
          <a:p>
            <a:endParaRPr lang="en-GB" sz="2800" dirty="0" smtClean="0">
              <a:latin typeface="Comic Sans MS" panose="030F0702030302020204" pitchFamily="66" charset="0"/>
            </a:endParaRPr>
          </a:p>
          <a:p>
            <a:endParaRPr lang="en-GB" sz="2800" dirty="0" smtClean="0">
              <a:latin typeface="Comic Sans MS" panose="030F0702030302020204" pitchFamily="66" charset="0"/>
            </a:endParaRPr>
          </a:p>
          <a:p>
            <a:r>
              <a:rPr lang="en-GB" sz="2800" dirty="0" smtClean="0">
                <a:latin typeface="Comic Sans MS" panose="030F0702030302020204" pitchFamily="66" charset="0"/>
              </a:rPr>
              <a:t>Derby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48264" y="5013176"/>
            <a:ext cx="6229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Derby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565233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741699"/>
            <a:ext cx="4486275" cy="5742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11518" y="1268760"/>
            <a:ext cx="4532490" cy="4385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700" b="1" dirty="0" smtClean="0">
                <a:latin typeface="Comic Sans MS" panose="030F0702030302020204" pitchFamily="66" charset="0"/>
              </a:rPr>
              <a:t>The capital cities</a:t>
            </a:r>
          </a:p>
          <a:p>
            <a:endParaRPr lang="en-GB" sz="2700" b="1" dirty="0" smtClean="0">
              <a:latin typeface="Comic Sans MS" panose="030F0702030302020204" pitchFamily="66" charset="0"/>
            </a:endParaRPr>
          </a:p>
          <a:p>
            <a:r>
              <a:rPr lang="en-GB" sz="2700" dirty="0" smtClean="0">
                <a:latin typeface="Comic Sans MS" panose="030F0702030302020204" pitchFamily="66" charset="0"/>
              </a:rPr>
              <a:t>England - London</a:t>
            </a:r>
          </a:p>
          <a:p>
            <a:endParaRPr lang="en-GB" sz="2700" dirty="0">
              <a:latin typeface="Comic Sans MS" panose="030F0702030302020204" pitchFamily="66" charset="0"/>
            </a:endParaRPr>
          </a:p>
          <a:p>
            <a:r>
              <a:rPr lang="en-GB" sz="2700" dirty="0" smtClean="0">
                <a:latin typeface="Comic Sans MS" panose="030F0702030302020204" pitchFamily="66" charset="0"/>
              </a:rPr>
              <a:t>Wales - Cardiff</a:t>
            </a:r>
          </a:p>
          <a:p>
            <a:endParaRPr lang="en-GB" sz="2700" dirty="0">
              <a:latin typeface="Comic Sans MS" panose="030F0702030302020204" pitchFamily="66" charset="0"/>
            </a:endParaRPr>
          </a:p>
          <a:p>
            <a:r>
              <a:rPr lang="en-GB" sz="2700" dirty="0" smtClean="0">
                <a:latin typeface="Comic Sans MS" panose="030F0702030302020204" pitchFamily="66" charset="0"/>
              </a:rPr>
              <a:t>Scotland - Edinburgh</a:t>
            </a:r>
          </a:p>
          <a:p>
            <a:endParaRPr lang="en-GB" sz="2700" dirty="0">
              <a:latin typeface="Comic Sans MS" panose="030F0702030302020204" pitchFamily="66" charset="0"/>
            </a:endParaRPr>
          </a:p>
          <a:p>
            <a:r>
              <a:rPr lang="en-GB" sz="2700" dirty="0" smtClean="0">
                <a:latin typeface="Comic Sans MS" panose="030F0702030302020204" pitchFamily="66" charset="0"/>
              </a:rPr>
              <a:t>Northern Ireland - Belfast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36381" y="215285"/>
            <a:ext cx="89498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What are the names of the capital cities of the UK?</a:t>
            </a:r>
            <a:endParaRPr lang="en-GB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527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01479" y="1844824"/>
            <a:ext cx="2752677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smtClean="0">
                <a:latin typeface="Comic Sans MS" panose="030F0702030302020204" pitchFamily="66" charset="0"/>
              </a:rPr>
              <a:t>Key words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 smtClean="0">
                <a:latin typeface="Comic Sans MS" panose="030F0702030302020204" pitchFamily="66" charset="0"/>
              </a:rPr>
              <a:t>North sea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 smtClean="0">
                <a:latin typeface="Comic Sans MS" panose="030F0702030302020204" pitchFamily="66" charset="0"/>
              </a:rPr>
              <a:t>Irish sea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 smtClean="0">
                <a:latin typeface="Comic Sans MS" panose="030F0702030302020204" pitchFamily="66" charset="0"/>
              </a:rPr>
              <a:t>English Channel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 smtClean="0">
                <a:latin typeface="Comic Sans MS" panose="030F0702030302020204" pitchFamily="66" charset="0"/>
              </a:rPr>
              <a:t>Atlantic ocean</a:t>
            </a:r>
          </a:p>
          <a:p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3" y="764704"/>
            <a:ext cx="4486275" cy="5918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5536" y="203555"/>
            <a:ext cx="82910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What are the names of the seas around the UK?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88024" y="1475492"/>
            <a:ext cx="1550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Atlantic Ocean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7849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12DB3C97EDA94F8E1F82D6F06495BA" ma:contentTypeVersion="3" ma:contentTypeDescription="Create a new document." ma:contentTypeScope="" ma:versionID="ee6a87125ea230725870740456e8be57">
  <xsd:schema xmlns:xsd="http://www.w3.org/2001/XMLSchema" xmlns:xs="http://www.w3.org/2001/XMLSchema" xmlns:p="http://schemas.microsoft.com/office/2006/metadata/properties" xmlns:ns2="6e57b673-c5d7-4c67-8359-6fbc6c5ea413" targetNamespace="http://schemas.microsoft.com/office/2006/metadata/properties" ma:root="true" ma:fieldsID="4d3fb057c8f9438a88a3d4a95aaddf90" ns2:_="">
    <xsd:import namespace="6e57b673-c5d7-4c67-8359-6fbc6c5ea4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57b673-c5d7-4c67-8359-6fbc6c5ea4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6BA827C-39B0-4783-B500-C31EBD32C52C}"/>
</file>

<file path=customXml/itemProps2.xml><?xml version="1.0" encoding="utf-8"?>
<ds:datastoreItem xmlns:ds="http://schemas.openxmlformats.org/officeDocument/2006/customXml" ds:itemID="{06627302-A341-4475-AC98-5B4352D6C71B}"/>
</file>

<file path=customXml/itemProps3.xml><?xml version="1.0" encoding="utf-8"?>
<ds:datastoreItem xmlns:ds="http://schemas.openxmlformats.org/officeDocument/2006/customXml" ds:itemID="{38E4B41A-34AA-4337-A5BA-11DBDF8ED363}"/>
</file>

<file path=docProps/app.xml><?xml version="1.0" encoding="utf-8"?>
<Properties xmlns="http://schemas.openxmlformats.org/officeDocument/2006/extended-properties" xmlns:vt="http://schemas.openxmlformats.org/officeDocument/2006/docPropsVTypes">
  <TotalTime>12959</TotalTime>
  <Words>63</Words>
  <Application>Microsoft Office PowerPoint</Application>
  <PresentationFormat>On-screen Show (4:3)</PresentationFormat>
  <Paragraphs>35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Lakeside Community Primary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LC: To label the UK</dc:title>
  <dc:creator>L Sellek</dc:creator>
  <cp:lastModifiedBy>Kate Morley</cp:lastModifiedBy>
  <cp:revision>15</cp:revision>
  <dcterms:created xsi:type="dcterms:W3CDTF">2017-05-28T10:21:00Z</dcterms:created>
  <dcterms:modified xsi:type="dcterms:W3CDTF">2020-04-17T12:10:24Z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0x0101007912DB3C97EDA94F8E1F82D6F06495BA</vt:lpwstr>
  </property>
</Properties>
</file>