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8DDCF-692F-4322-8D05-91CC86655883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52D70-66BC-4015-A6A1-B3430D2BB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9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Read</a:t>
            </a:r>
          </a:p>
          <a:p>
            <a:endParaRPr lang="en-GB" dirty="0"/>
          </a:p>
          <a:p>
            <a:r>
              <a:rPr lang="en-GB" dirty="0"/>
              <a:t>Calculator – promotes secrecy</a:t>
            </a:r>
          </a:p>
          <a:p>
            <a:r>
              <a:rPr lang="en-GB" dirty="0"/>
              <a:t>Omegle – one of the most worrying ones, appeals to lonely children or to groups of children who want to ‘just see’</a:t>
            </a:r>
          </a:p>
          <a:p>
            <a:r>
              <a:rPr lang="en-GB" dirty="0"/>
              <a:t>Yellow – younger dating app but nothing preventing older people pretending to be something they’re not.</a:t>
            </a:r>
          </a:p>
          <a:p>
            <a:r>
              <a:rPr lang="en-GB" dirty="0"/>
              <a:t>Hot or Not – appeals to either very confident children or children who are very shy and want to know what people really think.</a:t>
            </a:r>
          </a:p>
          <a:p>
            <a:r>
              <a:rPr lang="en-GB" dirty="0"/>
              <a:t>Burn book – well…..</a:t>
            </a:r>
          </a:p>
          <a:p>
            <a:r>
              <a:rPr lang="en-GB" dirty="0"/>
              <a:t>Wishbone – another rating app. Promotes bullying, nasty comments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19D94-0CFF-4C9B-B222-9CA66FF13E88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906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Whisper – had some concerns about sharing secrets from parents and  promoting having/sharing secrets with strangers</a:t>
            </a:r>
          </a:p>
          <a:p>
            <a:r>
              <a:rPr lang="en-GB" dirty="0"/>
              <a:t>Ask FM – Some really awful cases of on line bullying with this app.</a:t>
            </a:r>
          </a:p>
          <a:p>
            <a:r>
              <a:rPr lang="en-GB" dirty="0"/>
              <a:t>Kik – messaging app but concerns about lack of filters and on a phone</a:t>
            </a:r>
          </a:p>
          <a:p>
            <a:r>
              <a:rPr lang="en-GB" dirty="0"/>
              <a:t>Instragram – so popular, but easy to set up a fake account and use for the wrong purposes. Also children like it because conversations are deleted.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19D94-0CFF-4C9B-B222-9CA66FF13E8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8810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500 million regular users, TikTok ranks as one of the most popular social media apps around. 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Half of the TikTok’s users aged between 13-24, there is growing concern youngsters are increasingly being targeted by sexual predators.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TikTok recently overtook both Snapchat and Twitter last year.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Thousands of UK youngsters who use the site to create and rate video clips are now the subject of safety concerns.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Children's charity Barnardo's has warned how children as young as eight risk being sexually exploited on TikTok and other similar sites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Sex pests reportedly use TikTok’s comments function to encourage children to engage in sexual activity online, the charity said.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19D94-0CFF-4C9B-B222-9CA66FF13E88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433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44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30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52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91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64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556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24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79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31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85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81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2D0AF-2F2A-466E-BCB6-7E17DCC9AB7E}" type="datetimeFigureOut">
              <a:rPr lang="en-GB" smtClean="0"/>
              <a:t>27/05/2022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A5906-6C05-4648-A8FC-39BBEF763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33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E91CA8-AE0B-496C-AC25-FB947DBD6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571" y="84137"/>
            <a:ext cx="7474172" cy="1045077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Apps that cause concern: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437FEA2-BF52-4246-ABEA-324EEC6C4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342" y="1409699"/>
            <a:ext cx="10478124" cy="5245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6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A58A413-E48A-4877-AC38-A793826D7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489" y="389744"/>
            <a:ext cx="10867868" cy="632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163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E91CA8-AE0B-496C-AC25-FB947DBD6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2039" y="627564"/>
            <a:ext cx="4646951" cy="5041763"/>
          </a:xfrm>
        </p:spPr>
        <p:txBody>
          <a:bodyPr anchor="t">
            <a:noAutofit/>
          </a:bodyPr>
          <a:lstStyle/>
          <a:p>
            <a:r>
              <a:rPr lang="en-US" sz="2800" dirty="0">
                <a:latin typeface="+mn-lt"/>
                <a:ea typeface="+mn-ea"/>
                <a:cs typeface="+mn-cs"/>
              </a:rPr>
              <a:t>TikTok app - users can easily create, edit and share video with friends</a:t>
            </a:r>
            <a:br>
              <a:rPr lang="en-US" sz="2800" dirty="0">
                <a:latin typeface="+mn-lt"/>
                <a:ea typeface="+mn-ea"/>
                <a:cs typeface="+mn-cs"/>
              </a:rPr>
            </a:br>
            <a:r>
              <a:rPr lang="en-US" sz="2800" dirty="0">
                <a:latin typeface="+mn-lt"/>
                <a:ea typeface="+mn-ea"/>
                <a:cs typeface="+mn-cs"/>
              </a:rPr>
              <a:t/>
            </a:r>
            <a:br>
              <a:rPr lang="en-US" sz="2800" dirty="0">
                <a:latin typeface="+mn-lt"/>
                <a:ea typeface="+mn-ea"/>
                <a:cs typeface="+mn-cs"/>
              </a:rPr>
            </a:br>
            <a:r>
              <a:rPr lang="en-US" sz="2800" dirty="0">
                <a:latin typeface="+mn-lt"/>
                <a:ea typeface="+mn-ea"/>
                <a:cs typeface="+mn-cs"/>
              </a:rPr>
              <a:t>More popular than Snapchat and Twitter</a:t>
            </a:r>
            <a:br>
              <a:rPr lang="en-US" sz="2800" dirty="0">
                <a:latin typeface="+mn-lt"/>
                <a:ea typeface="+mn-ea"/>
                <a:cs typeface="+mn-cs"/>
              </a:rPr>
            </a:br>
            <a:r>
              <a:rPr lang="en-US" sz="2800" dirty="0">
                <a:latin typeface="+mn-lt"/>
                <a:ea typeface="+mn-ea"/>
                <a:cs typeface="+mn-cs"/>
              </a:rPr>
              <a:t/>
            </a:r>
            <a:br>
              <a:rPr lang="en-US" sz="2800" dirty="0">
                <a:latin typeface="+mn-lt"/>
                <a:ea typeface="+mn-ea"/>
                <a:cs typeface="+mn-cs"/>
              </a:rPr>
            </a:br>
            <a:r>
              <a:rPr lang="en-US" sz="2800" dirty="0">
                <a:latin typeface="+mn-lt"/>
                <a:ea typeface="+mn-ea"/>
                <a:cs typeface="+mn-cs"/>
              </a:rPr>
              <a:t>Sexual exploitation of children as young as 8 via comments function being used to encourage children to engage in sexual activity online.</a:t>
            </a:r>
            <a:br>
              <a:rPr lang="en-US" sz="2800" dirty="0">
                <a:latin typeface="+mn-lt"/>
                <a:ea typeface="+mn-ea"/>
                <a:cs typeface="+mn-cs"/>
              </a:rPr>
            </a:br>
            <a:r>
              <a:rPr lang="en-US" sz="2800" dirty="0">
                <a:latin typeface="+mn-lt"/>
                <a:ea typeface="+mn-ea"/>
                <a:cs typeface="+mn-cs"/>
              </a:rPr>
              <a:t/>
            </a:r>
            <a:br>
              <a:rPr lang="en-US" sz="2800" dirty="0">
                <a:latin typeface="+mn-lt"/>
                <a:ea typeface="+mn-ea"/>
                <a:cs typeface="+mn-cs"/>
              </a:rPr>
            </a:br>
            <a:r>
              <a:rPr lang="en-US" sz="2800" dirty="0">
                <a:latin typeface="+mn-lt"/>
                <a:ea typeface="+mn-ea"/>
                <a:cs typeface="+mn-cs"/>
              </a:rPr>
              <a:t>Huge during Covid19 lockdown for dance videos</a:t>
            </a:r>
            <a:br>
              <a:rPr lang="en-US" sz="2800" dirty="0">
                <a:latin typeface="+mn-lt"/>
                <a:ea typeface="+mn-ea"/>
                <a:cs typeface="+mn-cs"/>
              </a:rPr>
            </a:br>
            <a:endParaRPr lang="en-GB" sz="2800" dirty="0"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ECF2EBF7-4DCB-48E6-B03E-A25D4C6C7E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6723" y="1543544"/>
            <a:ext cx="3253333" cy="3451225"/>
          </a:xfrm>
          <a:prstGeom prst="rect">
            <a:avLst/>
          </a:prstGeom>
        </p:spPr>
      </p:pic>
      <p:pic>
        <p:nvPicPr>
          <p:cNvPr id="7" name="Picture 6" descr="A picture containing honeycomb, outdoor object&#10;&#10;Description generated with very high confidence">
            <a:extLst>
              <a:ext uri="{FF2B5EF4-FFF2-40B4-BE49-F238E27FC236}">
                <a16:creationId xmlns:a16="http://schemas.microsoft.com/office/drawing/2014/main" xmlns="" id="{258FADD2-F23F-4B4B-B6E5-8322141F7A6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3" r="-4" b="12509"/>
          <a:stretch/>
        </p:blipFill>
        <p:spPr>
          <a:xfrm>
            <a:off x="9030743" y="2474254"/>
            <a:ext cx="1912560" cy="1909489"/>
          </a:xfrm>
          <a:custGeom>
            <a:avLst/>
            <a:gdLst>
              <a:gd name="connsiteX0" fmla="*/ 3028805 w 6057610"/>
              <a:gd name="connsiteY0" fmla="*/ 0 h 6057610"/>
              <a:gd name="connsiteX1" fmla="*/ 6057610 w 6057610"/>
              <a:gd name="connsiteY1" fmla="*/ 3028805 h 6057610"/>
              <a:gd name="connsiteX2" fmla="*/ 3028805 w 6057610"/>
              <a:gd name="connsiteY2" fmla="*/ 6057610 h 6057610"/>
              <a:gd name="connsiteX3" fmla="*/ 0 w 6057610"/>
              <a:gd name="connsiteY3" fmla="*/ 3028805 h 6057610"/>
              <a:gd name="connsiteX4" fmla="*/ 3028805 w 6057610"/>
              <a:gd name="connsiteY4" fmla="*/ 0 h 60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876708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Widescreen</PresentationFormat>
  <Paragraphs>23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Apps that cause concern:</vt:lpstr>
      <vt:lpstr>PowerPoint Presentation</vt:lpstr>
      <vt:lpstr>TikTok app - users can easily create, edit and share video with friends  More popular than Snapchat and Twitter  Sexual exploitation of children as young as 8 via comments function being used to encourage children to engage in sexual activity online.  Huge during Covid19 lockdown for dance videos 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Apps that cause concern:</dc:title>
  <dc:creator>David Poad</dc:creator>
  <cp:lastModifiedBy>Windows User</cp:lastModifiedBy>
  <cp:revision>1</cp:revision>
  <dcterms:created xsi:type="dcterms:W3CDTF">2022-05-27T10:45:59Z</dcterms:created>
  <dcterms:modified xsi:type="dcterms:W3CDTF">2022-05-27T10:57:48Z</dcterms:modified>
</cp:coreProperties>
</file>