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9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76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3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79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8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3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6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2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3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301C-3FE7-483D-BED1-8C60656EA96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40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38" y="116632"/>
            <a:ext cx="7183355" cy="661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8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14300"/>
            <a:ext cx="753427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11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2875"/>
            <a:ext cx="72771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65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52413"/>
            <a:ext cx="813435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03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80310" cy="51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27623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For days he tunnels, twists and winds, but all the treasure that he finds,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Is two small buttons, half a cork, a toffee and a plastic fork.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4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39"/>
            <a:ext cx="6912768" cy="50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26383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The lizard flicks and angry tail. “Have one last try, and if you fail,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To find that treasure down below, I’ll feed you to my hungry crow.”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1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0975"/>
            <a:ext cx="68961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1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3825"/>
            <a:ext cx="72009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3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33350"/>
            <a:ext cx="737235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0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85725"/>
            <a:ext cx="71151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0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23825"/>
            <a:ext cx="72485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5250"/>
            <a:ext cx="73247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72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33350"/>
            <a:ext cx="7134225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77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2388"/>
            <a:ext cx="74771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82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9063"/>
            <a:ext cx="75438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55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/>
          <a:stretch/>
        </p:blipFill>
        <p:spPr bwMode="auto">
          <a:xfrm>
            <a:off x="2503714" y="157163"/>
            <a:ext cx="4235224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02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832648" cy="64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98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0488"/>
            <a:ext cx="8429625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477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47650"/>
            <a:ext cx="7172325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13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9" y="161295"/>
            <a:ext cx="7250011" cy="658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21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9062"/>
            <a:ext cx="6480720" cy="434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0289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“</a:t>
            </a:r>
            <a:r>
              <a:rPr lang="en-GB" sz="2400" dirty="0" err="1" smtClean="0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 is super long. </a:t>
            </a:r>
            <a:r>
              <a:rPr lang="en-GB" sz="2400" dirty="0" err="1" smtClean="0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 is super strong.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Watch him wiggle! See him squirm! Hip, hip, hooray for SUPERWORM!”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763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Then toads and beetles, bees and bugs, brother snails and sister slugs,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CRInfant" pitchFamily="2" charset="0"/>
              </a:rPr>
              <a:t>Uncle ant and earwig aunt, clap and cheer and chant this chant…</a:t>
            </a:r>
            <a:endParaRPr lang="en-GB" sz="2400" dirty="0">
              <a:solidFill>
                <a:schemeClr val="bg1"/>
              </a:solidFill>
              <a:latin typeface="SassoonCR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344816" cy="64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1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19063"/>
            <a:ext cx="745807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33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61913"/>
            <a:ext cx="7581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65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1913"/>
            <a:ext cx="7200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4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288"/>
            <a:ext cx="75723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67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2388"/>
            <a:ext cx="73628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40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9050"/>
            <a:ext cx="75057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353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ysClr val="window" lastClr="FFFFFF"/>
      </a:lt1>
      <a:dk2>
        <a:srgbClr val="009900"/>
      </a:dk2>
      <a:lt2>
        <a:srgbClr val="6DAA2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122</Words>
  <Application>Microsoft Office PowerPoint</Application>
  <PresentationFormat>On-screen Show (4:3)</PresentationFormat>
  <Paragraphs>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7hills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B.Partridge</dc:creator>
  <cp:lastModifiedBy>E Montgomery</cp:lastModifiedBy>
  <cp:revision>4</cp:revision>
  <dcterms:created xsi:type="dcterms:W3CDTF">2013-06-04T13:39:28Z</dcterms:created>
  <dcterms:modified xsi:type="dcterms:W3CDTF">2021-01-25T15:06:40Z</dcterms:modified>
</cp:coreProperties>
</file>