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AA9EB1-41F1-44C0-9B68-F1BC296A637E}"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142317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AA9EB1-41F1-44C0-9B68-F1BC296A637E}"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177132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AA9EB1-41F1-44C0-9B68-F1BC296A637E}"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293094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AA9EB1-41F1-44C0-9B68-F1BC296A637E}"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50718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AA9EB1-41F1-44C0-9B68-F1BC296A637E}" type="datetimeFigureOut">
              <a:rPr lang="en-GB" smtClean="0"/>
              <a:t>31/01/2021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24324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AA9EB1-41F1-44C0-9B68-F1BC296A637E}"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256161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AA9EB1-41F1-44C0-9B68-F1BC296A637E}" type="datetimeFigureOut">
              <a:rPr lang="en-GB" smtClean="0"/>
              <a:t>31/01/2021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180234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AA9EB1-41F1-44C0-9B68-F1BC296A637E}" type="datetimeFigureOut">
              <a:rPr lang="en-GB" smtClean="0"/>
              <a:t>31/01/2021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373979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A9EB1-41F1-44C0-9B68-F1BC296A637E}" type="datetimeFigureOut">
              <a:rPr lang="en-GB" smtClean="0"/>
              <a:t>31/01/2021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76973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A9EB1-41F1-44C0-9B68-F1BC296A637E}"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120563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AA9EB1-41F1-44C0-9B68-F1BC296A637E}" type="datetimeFigureOut">
              <a:rPr lang="en-GB" smtClean="0"/>
              <a:t>31/01/2021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C885C2-D2CA-4C26-898E-122A63D09484}" type="slidenum">
              <a:rPr lang="en-GB" smtClean="0"/>
              <a:t>‹#›</a:t>
            </a:fld>
            <a:endParaRPr lang="en-GB"/>
          </a:p>
        </p:txBody>
      </p:sp>
    </p:spTree>
    <p:extLst>
      <p:ext uri="{BB962C8B-B14F-4D97-AF65-F5344CB8AC3E}">
        <p14:creationId xmlns:p14="http://schemas.microsoft.com/office/powerpoint/2010/main" val="155643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A9EB1-41F1-44C0-9B68-F1BC296A637E}" type="datetimeFigureOut">
              <a:rPr lang="en-GB" smtClean="0"/>
              <a:t>31/01/2021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885C2-D2CA-4C26-898E-122A63D09484}" type="slidenum">
              <a:rPr lang="en-GB" smtClean="0"/>
              <a:t>‹#›</a:t>
            </a:fld>
            <a:endParaRPr lang="en-GB"/>
          </a:p>
        </p:txBody>
      </p:sp>
    </p:spTree>
    <p:extLst>
      <p:ext uri="{BB962C8B-B14F-4D97-AF65-F5344CB8AC3E}">
        <p14:creationId xmlns:p14="http://schemas.microsoft.com/office/powerpoint/2010/main" val="423762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6600" dirty="0">
                <a:solidFill>
                  <a:srgbClr val="7030A0"/>
                </a:solidFill>
                <a:latin typeface="Comic Sans MS" panose="030F0702030302020204" pitchFamily="66" charset="0"/>
              </a:rPr>
              <a:t>Thank you St. Catherine’s </a:t>
            </a:r>
            <a:r>
              <a:rPr lang="en-GB" sz="6600" dirty="0" smtClean="0">
                <a:solidFill>
                  <a:srgbClr val="7030A0"/>
                </a:solidFill>
                <a:latin typeface="Comic Sans MS" panose="030F0702030302020204" pitchFamily="66" charset="0"/>
              </a:rPr>
              <a:t>Hospital!</a:t>
            </a:r>
            <a:endParaRPr lang="en-GB" sz="66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237974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 Catherine's Health Centre £32m development | Prime pl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399511"/>
            <a:ext cx="6408712" cy="3604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4221088"/>
            <a:ext cx="7560840" cy="2246769"/>
          </a:xfrm>
          <a:prstGeom prst="rect">
            <a:avLst/>
          </a:prstGeom>
          <a:noFill/>
        </p:spPr>
        <p:txBody>
          <a:bodyPr wrap="square" rtlCol="0">
            <a:spAutoFit/>
          </a:bodyPr>
          <a:lstStyle/>
          <a:p>
            <a:r>
              <a:rPr lang="en-GB" sz="2000" dirty="0">
                <a:solidFill>
                  <a:schemeClr val="accent6">
                    <a:lumMod val="75000"/>
                  </a:schemeClr>
                </a:solidFill>
                <a:latin typeface="Century Gothic" panose="020B0502020202020204" pitchFamily="34" charset="0"/>
              </a:rPr>
              <a:t>W</a:t>
            </a:r>
            <a:r>
              <a:rPr lang="en-GB" sz="2000" dirty="0" smtClean="0">
                <a:solidFill>
                  <a:schemeClr val="accent6">
                    <a:lumMod val="75000"/>
                  </a:schemeClr>
                </a:solidFill>
                <a:latin typeface="Century Gothic" panose="020B0502020202020204" pitchFamily="34" charset="0"/>
              </a:rPr>
              <a:t>hat is this place? And who works here?</a:t>
            </a:r>
          </a:p>
          <a:p>
            <a:endParaRPr lang="en-GB" sz="2000" dirty="0" smtClean="0">
              <a:solidFill>
                <a:schemeClr val="accent6">
                  <a:lumMod val="75000"/>
                </a:schemeClr>
              </a:solidFill>
              <a:latin typeface="Century Gothic" panose="020B0502020202020204" pitchFamily="34" charset="0"/>
            </a:endParaRPr>
          </a:p>
          <a:p>
            <a:r>
              <a:rPr lang="en-GB" sz="2000" dirty="0" smtClean="0">
                <a:solidFill>
                  <a:schemeClr val="accent6">
                    <a:lumMod val="75000"/>
                  </a:schemeClr>
                </a:solidFill>
                <a:latin typeface="Century Gothic" panose="020B0502020202020204" pitchFamily="34" charset="0"/>
              </a:rPr>
              <a:t>Lots of people work there because there are lots of rooms! Has anyone ever been? </a:t>
            </a:r>
          </a:p>
          <a:p>
            <a:endParaRPr lang="en-GB" sz="2000" dirty="0">
              <a:solidFill>
                <a:schemeClr val="accent6">
                  <a:lumMod val="75000"/>
                </a:schemeClr>
              </a:solidFill>
              <a:latin typeface="Century Gothic" panose="020B0502020202020204" pitchFamily="34" charset="0"/>
            </a:endParaRPr>
          </a:p>
          <a:p>
            <a:r>
              <a:rPr lang="en-GB" sz="2000" dirty="0" smtClean="0">
                <a:solidFill>
                  <a:schemeClr val="accent6">
                    <a:lumMod val="75000"/>
                  </a:schemeClr>
                </a:solidFill>
                <a:latin typeface="Century Gothic" panose="020B0502020202020204" pitchFamily="34" charset="0"/>
              </a:rPr>
              <a:t>Did you see any real life heroes like nurses and doctors when you went?</a:t>
            </a:r>
            <a:endParaRPr lang="en-GB" sz="20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163986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704856" cy="5539978"/>
          </a:xfrm>
          <a:prstGeom prst="rect">
            <a:avLst/>
          </a:prstGeom>
          <a:noFill/>
        </p:spPr>
        <p:txBody>
          <a:bodyPr wrap="square" rtlCol="0">
            <a:spAutoFit/>
          </a:bodyPr>
          <a:lstStyle/>
          <a:p>
            <a:r>
              <a:rPr lang="en-GB" sz="2400" dirty="0">
                <a:solidFill>
                  <a:srgbClr val="00B050"/>
                </a:solidFill>
                <a:latin typeface="Century Gothic" panose="020B0502020202020204" pitchFamily="34" charset="0"/>
              </a:rPr>
              <a:t>W</a:t>
            </a:r>
            <a:r>
              <a:rPr lang="en-GB" sz="2400" dirty="0" smtClean="0">
                <a:solidFill>
                  <a:srgbClr val="00B050"/>
                </a:solidFill>
                <a:latin typeface="Century Gothic" panose="020B0502020202020204" pitchFamily="34" charset="0"/>
              </a:rPr>
              <a:t>e are going to write a letter to the people that work here to say thank you for all of the things they do to help us, and other children just like you, when we feel poorly or need a check up. </a:t>
            </a:r>
          </a:p>
          <a:p>
            <a:endParaRPr lang="en-GB" sz="2400" dirty="0">
              <a:latin typeface="Century Gothic" panose="020B0502020202020204" pitchFamily="34" charset="0"/>
            </a:endParaRPr>
          </a:p>
          <a:p>
            <a:r>
              <a:rPr lang="en-GB" sz="2400" dirty="0" smtClean="0">
                <a:solidFill>
                  <a:srgbClr val="92D050"/>
                </a:solidFill>
                <a:latin typeface="Century Gothic" panose="020B0502020202020204" pitchFamily="34" charset="0"/>
              </a:rPr>
              <a:t>To start our letter’s today we are going to draw a picture. Can you think of something beautiful that a Dr or Nurse or other persons working in the hospital would like? </a:t>
            </a:r>
          </a:p>
          <a:p>
            <a:endParaRPr lang="en-GB" sz="2400" dirty="0">
              <a:latin typeface="Century Gothic" panose="020B0502020202020204" pitchFamily="34" charset="0"/>
            </a:endParaRPr>
          </a:p>
          <a:p>
            <a:r>
              <a:rPr lang="en-GB" sz="2400" dirty="0" smtClean="0">
                <a:latin typeface="Century Gothic" panose="020B0502020202020204" pitchFamily="34" charset="0"/>
              </a:rPr>
              <a:t>Maybe you would like to draw one of these…</a:t>
            </a:r>
          </a:p>
          <a:p>
            <a:endParaRPr lang="en-GB" dirty="0">
              <a:latin typeface="Century Gothic" panose="020B0502020202020204" pitchFamily="34" charset="0"/>
            </a:endParaRPr>
          </a:p>
          <a:p>
            <a:endParaRPr lang="en-GB" dirty="0" smtClean="0">
              <a:latin typeface="Comic Sans MS" panose="030F0702030302020204" pitchFamily="66" charset="0"/>
            </a:endParaRPr>
          </a:p>
          <a:p>
            <a:endParaRPr lang="en-GB" dirty="0"/>
          </a:p>
          <a:p>
            <a:endParaRPr lang="en-GB" dirty="0" smtClean="0"/>
          </a:p>
          <a:p>
            <a:endParaRPr lang="en-GB" dirty="0"/>
          </a:p>
        </p:txBody>
      </p:sp>
    </p:spTree>
    <p:extLst>
      <p:ext uri="{BB962C8B-B14F-4D97-AF65-F5344CB8AC3E}">
        <p14:creationId xmlns:p14="http://schemas.microsoft.com/office/powerpoint/2010/main" val="94763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326" y="713922"/>
            <a:ext cx="1730307"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086" y="495074"/>
            <a:ext cx="2878460" cy="287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Children drawing - the house and flower ... | Stock image | Colour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039" y="4221088"/>
            <a:ext cx="23145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Childlike Drawing Rainbow Kids Stock Illustrations – 132 Childlike Drawing  Rainbow Kids Stock Illustrations, Vectors &amp; Clipart - Dreams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6" y="-4618038"/>
            <a:ext cx="5560395" cy="4320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0949"/>
          <a:stretch/>
        </p:blipFill>
        <p:spPr bwMode="auto">
          <a:xfrm>
            <a:off x="2837966" y="3717032"/>
            <a:ext cx="2494705" cy="172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Children drawing doodle animals trees Royalty Free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708"/>
          <a:stretch/>
        </p:blipFill>
        <p:spPr bwMode="auto">
          <a:xfrm>
            <a:off x="6300252" y="3717032"/>
            <a:ext cx="2592287" cy="2499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7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136904" cy="5170646"/>
          </a:xfrm>
          <a:prstGeom prst="rect">
            <a:avLst/>
          </a:prstGeom>
        </p:spPr>
        <p:txBody>
          <a:bodyPr wrap="square">
            <a:spAutoFit/>
          </a:bodyPr>
          <a:lstStyle/>
          <a:p>
            <a:r>
              <a:rPr lang="en-GB" sz="2400" dirty="0" smtClean="0">
                <a:solidFill>
                  <a:schemeClr val="accent1">
                    <a:lumMod val="60000"/>
                    <a:lumOff val="40000"/>
                  </a:schemeClr>
                </a:solidFill>
                <a:latin typeface="Century Gothic" panose="020B0502020202020204" pitchFamily="34" charset="0"/>
              </a:rPr>
              <a:t>After you have drawn your picture you can write your letter. Can you remember how a letter starts? </a:t>
            </a:r>
          </a:p>
          <a:p>
            <a:endParaRPr lang="en-GB" sz="2400" dirty="0">
              <a:latin typeface="Century Gothic" panose="020B0502020202020204" pitchFamily="34" charset="0"/>
            </a:endParaRPr>
          </a:p>
          <a:p>
            <a:r>
              <a:rPr lang="en-GB" sz="2400" dirty="0" smtClean="0">
                <a:solidFill>
                  <a:schemeClr val="tx2">
                    <a:lumMod val="40000"/>
                    <a:lumOff val="60000"/>
                  </a:schemeClr>
                </a:solidFill>
                <a:latin typeface="Century Gothic" panose="020B0502020202020204" pitchFamily="34" charset="0"/>
              </a:rPr>
              <a:t>That’s write ‘To’ or ‘Dear’ </a:t>
            </a:r>
          </a:p>
          <a:p>
            <a:endParaRPr lang="en-GB" sz="2400" dirty="0">
              <a:latin typeface="Century Gothic" panose="020B0502020202020204" pitchFamily="34" charset="0"/>
            </a:endParaRPr>
          </a:p>
          <a:p>
            <a:r>
              <a:rPr lang="en-GB" sz="2400" dirty="0" smtClean="0">
                <a:solidFill>
                  <a:schemeClr val="tx2">
                    <a:lumMod val="60000"/>
                    <a:lumOff val="40000"/>
                  </a:schemeClr>
                </a:solidFill>
                <a:latin typeface="Century Gothic" panose="020B0502020202020204" pitchFamily="34" charset="0"/>
              </a:rPr>
              <a:t>We are writing to our friends at the hospital so we could say ‘To our friends’ or ‘Dear Friends’ or you could change it to Doctors and Nurses if you like. </a:t>
            </a:r>
          </a:p>
          <a:p>
            <a:endParaRPr lang="en-GB" sz="2400" dirty="0">
              <a:latin typeface="Century Gothic" panose="020B0502020202020204" pitchFamily="34" charset="0"/>
            </a:endParaRPr>
          </a:p>
          <a:p>
            <a:r>
              <a:rPr lang="en-GB" sz="2400" dirty="0" smtClean="0">
                <a:solidFill>
                  <a:schemeClr val="tx2">
                    <a:lumMod val="50000"/>
                  </a:schemeClr>
                </a:solidFill>
                <a:latin typeface="Century Gothic" panose="020B0502020202020204" pitchFamily="34" charset="0"/>
              </a:rPr>
              <a:t>Then we will add a thank you message to let them know we think they are brilliant and real life heroes. Your letter could start like or be something like this one…</a:t>
            </a:r>
          </a:p>
          <a:p>
            <a:endParaRPr lang="en-GB" dirty="0"/>
          </a:p>
        </p:txBody>
      </p:sp>
      <p:sp>
        <p:nvSpPr>
          <p:cNvPr id="3" name="TextBox 2"/>
          <p:cNvSpPr txBox="1"/>
          <p:nvPr/>
        </p:nvSpPr>
        <p:spPr>
          <a:xfrm>
            <a:off x="564684" y="5647318"/>
            <a:ext cx="7920880" cy="923330"/>
          </a:xfrm>
          <a:prstGeom prst="rect">
            <a:avLst/>
          </a:prstGeom>
          <a:noFill/>
        </p:spPr>
        <p:txBody>
          <a:bodyPr wrap="square" rtlCol="0">
            <a:spAutoFit/>
          </a:bodyPr>
          <a:lstStyle/>
          <a:p>
            <a:r>
              <a:rPr lang="en-GB" dirty="0" smtClean="0">
                <a:solidFill>
                  <a:srgbClr val="7030A0"/>
                </a:solidFill>
                <a:latin typeface="Comic Sans MS" panose="030F0702030302020204" pitchFamily="66" charset="0"/>
              </a:rPr>
              <a:t>Adults: The children won’t know all of the words in the letter but you can scribe there ideas and ask them to write the sounds at the start / within the word or just words that they do know </a:t>
            </a:r>
            <a:r>
              <a:rPr lang="en-GB" dirty="0" smtClean="0">
                <a:solidFill>
                  <a:srgbClr val="7030A0"/>
                </a:solidFill>
                <a:latin typeface="Comic Sans MS" panose="030F0702030302020204" pitchFamily="66" charset="0"/>
                <a:sym typeface="Wingdings" panose="05000000000000000000" pitchFamily="2" charset="2"/>
              </a:rPr>
              <a:t></a:t>
            </a:r>
            <a:endParaRPr lang="en-GB"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18195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429000"/>
            <a:ext cx="7704856" cy="2585323"/>
          </a:xfrm>
          <a:prstGeom prst="rect">
            <a:avLst/>
          </a:prstGeom>
        </p:spPr>
        <p:txBody>
          <a:bodyPr wrap="square">
            <a:spAutoFit/>
          </a:bodyPr>
          <a:lstStyle/>
          <a:p>
            <a:r>
              <a:rPr lang="en-GB" dirty="0" smtClean="0">
                <a:latin typeface="Comic Sans MS" panose="030F0702030302020204" pitchFamily="66" charset="0"/>
              </a:rPr>
              <a:t>To the Doctors and Nurses, </a:t>
            </a:r>
          </a:p>
          <a:p>
            <a:endParaRPr lang="en-GB" dirty="0" smtClean="0">
              <a:latin typeface="Comic Sans MS" panose="030F0702030302020204" pitchFamily="66" charset="0"/>
            </a:endParaRPr>
          </a:p>
          <a:p>
            <a:r>
              <a:rPr lang="en-GB" dirty="0" smtClean="0">
                <a:latin typeface="Comic Sans MS" panose="030F0702030302020204" pitchFamily="66" charset="0"/>
              </a:rPr>
              <a:t>Thank you for being kind and helping me if I am sick. </a:t>
            </a:r>
          </a:p>
          <a:p>
            <a:endParaRPr lang="en-GB" dirty="0" smtClean="0">
              <a:latin typeface="Comic Sans MS" panose="030F0702030302020204" pitchFamily="66" charset="0"/>
            </a:endParaRPr>
          </a:p>
          <a:p>
            <a:r>
              <a:rPr lang="en-GB" dirty="0" smtClean="0">
                <a:latin typeface="Comic Sans MS" panose="030F0702030302020204" pitchFamily="66" charset="0"/>
              </a:rPr>
              <a:t>You are my real heroes,</a:t>
            </a:r>
          </a:p>
          <a:p>
            <a:endParaRPr lang="en-GB" dirty="0" smtClean="0">
              <a:latin typeface="Comic Sans MS" panose="030F0702030302020204" pitchFamily="66" charset="0"/>
            </a:endParaRPr>
          </a:p>
          <a:p>
            <a:r>
              <a:rPr lang="en-GB" dirty="0" smtClean="0">
                <a:latin typeface="Comic Sans MS" panose="030F0702030302020204" pitchFamily="66" charset="0"/>
              </a:rPr>
              <a:t>Love from </a:t>
            </a:r>
          </a:p>
          <a:p>
            <a:endParaRPr lang="en-GB" dirty="0" smtClean="0">
              <a:latin typeface="Comic Sans MS" panose="030F0702030302020204" pitchFamily="66" charset="0"/>
            </a:endParaRPr>
          </a:p>
          <a:p>
            <a:r>
              <a:rPr lang="en-GB" dirty="0" smtClean="0">
                <a:latin typeface="Comic Sans MS" panose="030F0702030302020204" pitchFamily="66" charset="0"/>
              </a:rPr>
              <a:t>Miss Barrett xxx  </a:t>
            </a:r>
            <a:endParaRPr lang="en-GB" dirty="0" smtClean="0">
              <a:latin typeface="Comic Sans MS" panose="030F0702030302020204" pitchFamily="66" charset="0"/>
            </a:endParaRPr>
          </a:p>
        </p:txBody>
      </p:sp>
      <p:sp>
        <p:nvSpPr>
          <p:cNvPr id="3" name="AutoShape 2" descr="New Forest South Cubs and Beavers get creative to say thank you |  Bournemouth Ec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0737"/>
            <a:ext cx="5418348" cy="318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10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308</Words>
  <Application>Microsoft Office PowerPoint</Application>
  <PresentationFormat>On-screen Show (4:3)</PresentationFormat>
  <Paragraphs>31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Thank you St. Catherine’s Hospital!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St. Catherine’s Hospital!</dc:title>
  <dc:creator>FS2</dc:creator>
  <cp:lastModifiedBy>FS2</cp:lastModifiedBy>
  <cp:revision>5</cp:revision>
  <dcterms:created xsi:type="dcterms:W3CDTF">2021-01-31T15:47:16Z</dcterms:created>
  <dcterms:modified xsi:type="dcterms:W3CDTF">2021-01-31T18:27:44Z</dcterms:modified>
</cp:coreProperties>
</file>