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</p:sldMasterIdLst>
  <p:sldIdLst>
    <p:sldId id="274" r:id="rId4"/>
    <p:sldId id="261" r:id="rId5"/>
    <p:sldId id="263" r:id="rId6"/>
  </p:sldIdLst>
  <p:sldSz cx="9906000" cy="6858000" type="A4"/>
  <p:notesSz cx="6858000" cy="9144000"/>
  <p:embeddedFontLst>
    <p:embeddedFont>
      <p:font typeface="Coiny Regular" panose="02000903060500060000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atrick Hand" panose="020B0604020202020204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5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5.fntdata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9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7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72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79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47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6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9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18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3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88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289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9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39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2434B-1A01-4D9E-83CB-E390412BD6A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5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971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37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878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696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622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37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92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601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79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690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798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7AF71-DE3A-4C54-B783-D4FDADD395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4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6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19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11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27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20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A9D88-53E0-4BF9-961C-0802BBF16108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2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9D88-53E0-4BF9-961C-0802BBF16108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047B9-62F7-40EF-80F2-34476B1A60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434B-1A01-4D9E-83CB-E390412BD6A2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32B48-61C1-471E-B7B2-3012255E2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69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7AF71-DE3A-4C54-B783-D4FDADD3951A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036A6-7D14-4BB7-AE55-C508E5A3C6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22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hyperlink" Target="http://www.elsa-support.co.uk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hyperlink" Target="https://www.elsa-support.co.uk/downloads/express-yourself-art-doodling-item-307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895437-DFE6-460E-AE46-AB59801E745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669650" y="4927632"/>
            <a:ext cx="2566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www.elsa-support.co.uk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 Regular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8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hlinkClick r:id="rId4"/>
            <a:extLst>
              <a:ext uri="{FF2B5EF4-FFF2-40B4-BE49-F238E27FC236}">
                <a16:creationId xmlns:a16="http://schemas.microsoft.com/office/drawing/2014/main" id="{F14C0F01-158B-4BEA-AC1C-BDAB48D8935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63" y="2532177"/>
            <a:ext cx="5398097" cy="40485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776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A8594A2-7947-4CF2-B2BD-5E412907FB5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39044" y="1397838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9518B0C-5E19-4325-9EA5-3D3F5F1985A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749507" y="1388992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FE802D-24D3-4E44-BCBD-F1AB8F9076E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375419" y="1388992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1058688-E5A5-4DDD-88C1-75E72EBABA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87643" y="1397838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26B9E5A-97FB-46E0-8EA3-B71DB475D7A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581337" y="1388991"/>
            <a:ext cx="1501734" cy="967879"/>
          </a:xfrm>
          <a:prstGeom prst="rect">
            <a:avLst/>
          </a:prstGeom>
          <a:solidFill>
            <a:srgbClr val="FE636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614C52-B3C7-45A7-86E0-7E9CE3B48AB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224018" y="1388992"/>
            <a:ext cx="1501734" cy="967879"/>
          </a:xfrm>
          <a:prstGeom prst="rect">
            <a:avLst/>
          </a:prstGeom>
          <a:solidFill>
            <a:srgbClr val="FEC06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16BF8DB-28B3-4A2C-8CF3-BDA2CCF9BA5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30638" y="2474933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7C85C50-9A1C-4B49-8529-61453A733B2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741101" y="2466087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8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9A8DF53-3097-43D4-98B6-8F414CA66DF0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367013" y="2466087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94A661-DFC8-485F-B737-9AE568254C8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979237" y="2474933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388D672-4B61-46A0-8E18-35536F79C316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6589700" y="2466087"/>
            <a:ext cx="1501734" cy="967879"/>
          </a:xfrm>
          <a:prstGeom prst="rect">
            <a:avLst/>
          </a:prstGeom>
          <a:solidFill>
            <a:srgbClr val="FE636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EFE4F8D-F877-41FC-93BC-BFE1B8D9802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8215612" y="2466087"/>
            <a:ext cx="1501734" cy="967879"/>
          </a:xfrm>
          <a:prstGeom prst="rect">
            <a:avLst/>
          </a:prstGeom>
          <a:solidFill>
            <a:srgbClr val="FEC06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8E0F5A3-CC4D-40F4-9CEE-6EC003FF767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130638" y="3540589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13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66B0460-6131-4362-A426-ABFED5F4BC5D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1741101" y="3531743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14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C9861A8-6FAF-4AC9-8C30-DA2BEDB007E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3367013" y="3531743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0CED64-284B-4E38-9F6D-A38BA50CC89A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979237" y="3540589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8794D61-4CB5-41D6-A32A-C3E5EB819898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6589700" y="3531743"/>
            <a:ext cx="1501734" cy="967879"/>
          </a:xfrm>
          <a:prstGeom prst="rect">
            <a:avLst/>
          </a:prstGeom>
          <a:solidFill>
            <a:srgbClr val="FE636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17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582D90F-9C87-45FE-B8A3-93C6DA664A76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215612" y="3531743"/>
            <a:ext cx="1501734" cy="967879"/>
          </a:xfrm>
          <a:prstGeom prst="rect">
            <a:avLst/>
          </a:prstGeom>
          <a:solidFill>
            <a:srgbClr val="FEC06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18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C35FB75-8B17-43B7-B9BB-78032E87B878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139044" y="4616873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19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966CECF-1139-4DD1-82E4-DAACFAC52075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1749507" y="4608027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20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B623F07-F35D-4DF6-AB85-880D0E732114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3375419" y="4608027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2F5207B-18D7-43BF-8C54-ED0B7DB4A260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4987643" y="4616873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DA24745-A059-4D0E-A1EB-7C60F0E6D148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6598106" y="4608027"/>
            <a:ext cx="1501734" cy="967879"/>
          </a:xfrm>
          <a:prstGeom prst="rect">
            <a:avLst/>
          </a:prstGeom>
          <a:solidFill>
            <a:srgbClr val="FE636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AB7236E-3D47-4D0B-AB34-3990329885EC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224018" y="4608027"/>
            <a:ext cx="1501734" cy="967879"/>
          </a:xfrm>
          <a:prstGeom prst="rect">
            <a:avLst/>
          </a:prstGeom>
          <a:solidFill>
            <a:srgbClr val="FEC06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24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22AF48C-70F6-4613-B986-1CF6C1BC35C3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139044" y="5681034"/>
            <a:ext cx="1501734" cy="967879"/>
          </a:xfrm>
          <a:prstGeom prst="rect">
            <a:avLst/>
          </a:prstGeom>
          <a:solidFill>
            <a:srgbClr val="8DEA8D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D014DF4-6385-4D5C-8BD0-CBA3F10083B0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1749507" y="5672188"/>
            <a:ext cx="1501734" cy="967879"/>
          </a:xfrm>
          <a:prstGeom prst="rect">
            <a:avLst/>
          </a:prstGeom>
          <a:solidFill>
            <a:srgbClr val="FFE424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E2E9325-9C1E-4AA2-8A09-53D5294A0E15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3375419" y="5672188"/>
            <a:ext cx="1501734" cy="967879"/>
          </a:xfrm>
          <a:prstGeom prst="rect">
            <a:avLst/>
          </a:prstGeom>
          <a:solidFill>
            <a:srgbClr val="EB8EE0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27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8DFCE41-3D19-4454-B357-1EAA90BC7AC6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4987643" y="5681034"/>
            <a:ext cx="1501734" cy="967879"/>
          </a:xfrm>
          <a:prstGeom prst="rect">
            <a:avLst/>
          </a:prstGeom>
          <a:solidFill>
            <a:srgbClr val="1AAADE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+mn-cs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16525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8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7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2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3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mph" presetSubtype="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6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  <p:bldLst>
      <p:bldP spid="44" grpId="0" animBg="1"/>
      <p:bldP spid="39" grpId="0" animBg="1"/>
      <p:bldP spid="41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</TotalTime>
  <Words>29</Words>
  <Application>Microsoft Office PowerPoint</Application>
  <PresentationFormat>A4 Paper (210x297 mm)</PresentationFormat>
  <Paragraphs>29</Paragraphs>
  <Slides>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Coiny Regular</vt:lpstr>
      <vt:lpstr>Arial</vt:lpstr>
      <vt:lpstr>Calibri Light</vt:lpstr>
      <vt:lpstr>Calibri</vt:lpstr>
      <vt:lpstr>Patrick Hand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info@elsa-support.co.uk</dc:creator>
  <cp:lastModifiedBy>JJONES</cp:lastModifiedBy>
  <cp:revision>21</cp:revision>
  <dcterms:created xsi:type="dcterms:W3CDTF">2021-01-05T15:33:17Z</dcterms:created>
  <dcterms:modified xsi:type="dcterms:W3CDTF">2021-01-29T08:21:38Z</dcterms:modified>
</cp:coreProperties>
</file>