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067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12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48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28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750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9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528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41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253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07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70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35B3-6B76-4561-8FB1-17F90162B575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F5BB7-75C5-4C9B-9874-11653DBDF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30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thenational.academy/lessons/to-understand-what-it-means-to-have-a-job-c5hpad?activity=video&amp;ste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en-GB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People who help us</a:t>
            </a:r>
            <a:endParaRPr lang="en-GB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2696" y="4437112"/>
            <a:ext cx="6400800" cy="1752600"/>
          </a:xfrm>
        </p:spPr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What job would you like to do?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People who help us jobs uk play and learn - YouTub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4" b="5564"/>
          <a:stretch/>
        </p:blipFill>
        <p:spPr bwMode="auto">
          <a:xfrm>
            <a:off x="2843808" y="1700808"/>
            <a:ext cx="3498577" cy="2336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73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en-GB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People who help us</a:t>
            </a:r>
            <a:endParaRPr lang="en-GB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136904" cy="4560912"/>
          </a:xfrm>
        </p:spPr>
        <p:txBody>
          <a:bodyPr>
            <a:normAutofit/>
          </a:bodyPr>
          <a:lstStyle/>
          <a:p>
            <a:pPr marL="457200" lvl="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Think about people who help us in real life</a:t>
            </a:r>
          </a:p>
          <a:p>
            <a:pPr marL="457200" lvl="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Understand what it means to have a job</a:t>
            </a:r>
          </a:p>
          <a:p>
            <a:pPr marL="457200" lvl="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Suggest a job of a real life hero</a:t>
            </a:r>
          </a:p>
          <a:p>
            <a:pPr marL="457200" lvl="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Think about what your dream job is</a:t>
            </a:r>
          </a:p>
          <a:p>
            <a:pPr marL="457200" lvl="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Draw a picture of your dream job</a:t>
            </a:r>
          </a:p>
          <a:p>
            <a:pPr marL="457200" lvl="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Write a sentence saying ‘I want to be a…’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Challenge: write a sentence saying ‘I can help…’</a:t>
            </a:r>
            <a:endParaRPr lang="en-GB" sz="1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61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en-GB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A superhero like you</a:t>
            </a:r>
            <a:endParaRPr lang="en-GB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136904" cy="4680520"/>
          </a:xfrm>
        </p:spPr>
        <p:txBody>
          <a:bodyPr>
            <a:normAutofit lnSpcReduction="10000"/>
          </a:bodyPr>
          <a:lstStyle/>
          <a:p>
            <a:r>
              <a:rPr lang="en-GB" sz="1800" dirty="0" smtClean="0"/>
              <a:t>In </a:t>
            </a:r>
            <a:r>
              <a:rPr lang="en-GB" sz="1800" dirty="0"/>
              <a:t>today's lesson, we're going to understand what it means to have a job.  </a:t>
            </a:r>
            <a:r>
              <a:rPr lang="en-GB" sz="1800" dirty="0" smtClean="0"/>
              <a:t>You </a:t>
            </a:r>
            <a:r>
              <a:rPr lang="en-GB" sz="1800" dirty="0"/>
              <a:t>might recognise the author of this story- DR. </a:t>
            </a:r>
            <a:r>
              <a:rPr lang="en-GB" sz="1800" dirty="0" err="1" smtClean="0"/>
              <a:t>Ranj</a:t>
            </a:r>
            <a:r>
              <a:rPr lang="en-GB" sz="1800" dirty="0" smtClean="0"/>
              <a:t>.</a:t>
            </a:r>
            <a:endParaRPr lang="en-GB" sz="1800" b="0" dirty="0" smtClean="0">
              <a:effectLst/>
            </a:endParaRPr>
          </a:p>
          <a:p>
            <a:r>
              <a:rPr lang="en-GB" sz="1200" b="0" dirty="0" smtClean="0">
                <a:effectLst/>
              </a:rPr>
              <a:t/>
            </a:r>
            <a:br>
              <a:rPr lang="en-GB" sz="1200" b="0" dirty="0" smtClean="0">
                <a:effectLst/>
              </a:rPr>
            </a:br>
            <a:endParaRPr lang="en-GB" sz="1200" b="0" dirty="0" smtClean="0">
              <a:effectLst/>
            </a:endParaRPr>
          </a:p>
          <a:p>
            <a:endParaRPr lang="en-GB" sz="1200" dirty="0"/>
          </a:p>
          <a:p>
            <a:endParaRPr lang="en-GB" sz="1200" b="1" dirty="0" smtClean="0"/>
          </a:p>
          <a:p>
            <a:endParaRPr lang="en-GB" sz="1200" b="1" dirty="0"/>
          </a:p>
          <a:p>
            <a:endParaRPr lang="en-GB" sz="1200" b="1" dirty="0" smtClean="0"/>
          </a:p>
          <a:p>
            <a:endParaRPr lang="en-GB" sz="1200" b="1" dirty="0"/>
          </a:p>
          <a:p>
            <a:endParaRPr lang="en-GB" sz="1200" b="1" dirty="0" smtClean="0"/>
          </a:p>
          <a:p>
            <a:endParaRPr lang="en-GB" sz="1200" b="1" dirty="0"/>
          </a:p>
          <a:p>
            <a:endParaRPr lang="en-GB" sz="1200" b="1" dirty="0" smtClean="0"/>
          </a:p>
          <a:p>
            <a:endParaRPr lang="en-GB" sz="1200" b="1" dirty="0"/>
          </a:p>
          <a:p>
            <a:endParaRPr lang="en-GB" sz="1200" b="1" dirty="0" smtClean="0"/>
          </a:p>
          <a:p>
            <a:endParaRPr lang="en-GB" sz="1200" b="1" dirty="0"/>
          </a:p>
          <a:p>
            <a:endParaRPr lang="en-GB" sz="1200" b="1" dirty="0" smtClean="0"/>
          </a:p>
          <a:p>
            <a:endParaRPr lang="en-GB" sz="1200" b="1" dirty="0"/>
          </a:p>
          <a:p>
            <a:r>
              <a:rPr lang="en-GB" sz="1800" dirty="0" smtClean="0"/>
              <a:t>What </a:t>
            </a:r>
            <a:r>
              <a:rPr lang="en-GB" sz="1800" dirty="0"/>
              <a:t>do you notice on the front cover? </a:t>
            </a:r>
            <a:endParaRPr lang="en-GB" sz="1800" dirty="0" smtClean="0"/>
          </a:p>
          <a:p>
            <a:endParaRPr lang="en-GB" sz="1800" dirty="0"/>
          </a:p>
          <a:p>
            <a:r>
              <a:rPr lang="en-GB" sz="1800" dirty="0" smtClean="0"/>
              <a:t>What </a:t>
            </a:r>
            <a:r>
              <a:rPr lang="en-GB" sz="1800" dirty="0"/>
              <a:t>do the people on the front cover do? </a:t>
            </a:r>
            <a:endParaRPr lang="en-GB" sz="18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Cover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511551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3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187" y="1556793"/>
            <a:ext cx="5635161" cy="3065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3568" y="260649"/>
            <a:ext cx="77724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 superhero like you - page 1</a:t>
            </a:r>
            <a:endParaRPr lang="en-GB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77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844824"/>
            <a:ext cx="5976664" cy="3072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83568" y="260649"/>
            <a:ext cx="77724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A superhero like you - page 2</a:t>
            </a:r>
            <a:endParaRPr lang="en-GB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9552" y="5157192"/>
            <a:ext cx="8136904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dirty="0"/>
              <a:t>What do you think Lily will be when she is a real </a:t>
            </a:r>
            <a:r>
              <a:rPr lang="en-GB" sz="1800" dirty="0" smtClean="0"/>
              <a:t>superhero? Maybe a nurse? Or a vet? Or a Waste Collector?</a:t>
            </a:r>
          </a:p>
          <a:p>
            <a:pPr marL="0" indent="0" algn="ctr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sz="1800" dirty="0" smtClean="0"/>
              <a:t>Tell your adult some more ideas…</a:t>
            </a:r>
            <a:endParaRPr lang="en-GB" sz="1800" dirty="0">
              <a:latin typeface="Comic Sans MS" panose="030F0702030302020204" pitchFamily="66" charset="0"/>
            </a:endParaRPr>
          </a:p>
        </p:txBody>
      </p:sp>
      <p:pic>
        <p:nvPicPr>
          <p:cNvPr id="5124" name="Picture 4" descr="How many partnership practitioners does it take to change a lightbulb? -  Promoting Effective Partnering Promoting Effective Partner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144" y="5782404"/>
            <a:ext cx="526916" cy="526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80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260649"/>
            <a:ext cx="77724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63827" y="2492896"/>
            <a:ext cx="813690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u="sng" dirty="0">
                <a:hlinkClick r:id="rId2"/>
              </a:rPr>
              <a:t>https://classroom.thenational.academy/lessons/to-understand-what-it-means-to-have-a-job-c5hpad?activity=video&amp;step</a:t>
            </a:r>
            <a:r>
              <a:rPr lang="en-GB" sz="1800" dirty="0">
                <a:hlinkClick r:id="rId2"/>
              </a:rPr>
              <a:t> </a:t>
            </a:r>
            <a:endParaRPr lang="en-GB" sz="1800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1356" y="355304"/>
            <a:ext cx="74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Off to the Job Centre</a:t>
            </a:r>
            <a:endParaRPr lang="en-GB" sz="4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43877" y="1480838"/>
            <a:ext cx="813690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800" dirty="0" smtClean="0"/>
              <a:t>Watch the video together to think and learn about having a job, different types of job and then choose your dream job for your activity.</a:t>
            </a:r>
            <a:endParaRPr lang="en-GB" sz="1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54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180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People who help us</vt:lpstr>
      <vt:lpstr>People who help us</vt:lpstr>
      <vt:lpstr>A superhero like you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People who help us</dc:title>
  <dc:creator>FS2</dc:creator>
  <cp:lastModifiedBy>FS2</cp:lastModifiedBy>
  <cp:revision>3</cp:revision>
  <dcterms:created xsi:type="dcterms:W3CDTF">2021-01-24T17:09:06Z</dcterms:created>
  <dcterms:modified xsi:type="dcterms:W3CDTF">2021-01-24T17:38:30Z</dcterms:modified>
</cp:coreProperties>
</file>