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9" d="100"/>
          <a:sy n="79" d="100"/>
        </p:scale>
        <p:origin x="-180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7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14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15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7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66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0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98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36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93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99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87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F67EB-D1B4-47BD-B337-34D615F6300B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08FAC-4A7F-4897-AD75-13350A2B5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49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Let’s Make a trap!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46501"/>
            <a:ext cx="9144000" cy="1655762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Catching the Evil Pea  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AutoShape 2" descr="Supertato: The Evil Pea Rules! by Sue Hendra &amp; Paul Linnet - The Book  Marketing Society"/>
          <p:cNvSpPr>
            <a:spLocks noChangeAspect="1" noChangeArrowheads="1"/>
          </p:cNvSpPr>
          <p:nvPr/>
        </p:nvSpPr>
        <p:spPr bwMode="auto">
          <a:xfrm>
            <a:off x="460375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5099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8500" y="1676400"/>
            <a:ext cx="4292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Listen to my SUPER MESSAGE!</a:t>
            </a:r>
            <a:endParaRPr lang="en-GB" sz="44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241391"/>
              </p:ext>
            </p:extLst>
          </p:nvPr>
        </p:nvGraphicFramePr>
        <p:xfrm>
          <a:off x="586922" y="4547936"/>
          <a:ext cx="10434004" cy="1553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2048760" imgH="506520" progId="Package">
                  <p:embed/>
                </p:oleObj>
              </mc:Choice>
              <mc:Fallback>
                <p:oleObj name="Packager Shell Object" showAsIcon="1" r:id="rId3" imgW="2048760" imgH="506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6922" y="4547936"/>
                        <a:ext cx="10434004" cy="1553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80" y="553452"/>
            <a:ext cx="5507493" cy="375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1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Supertato’s</a:t>
            </a:r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ideas for making traps!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65175"/>
          </a:xfrm>
        </p:spPr>
        <p:txBody>
          <a:bodyPr>
            <a:normAutofit/>
          </a:bodyPr>
          <a:lstStyle/>
          <a:p>
            <a:r>
              <a:rPr lang="en-GB" dirty="0" smtClean="0"/>
              <a:t>Resources </a:t>
            </a:r>
            <a:r>
              <a:rPr lang="en-GB" dirty="0"/>
              <a:t>including tape, string, twigs and leaves and </a:t>
            </a:r>
            <a:r>
              <a:rPr lang="en-GB" dirty="0" smtClean="0"/>
              <a:t>boxes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2" name="Picture 4" descr="Recyclable Self Adhesive Paper Parcel Tape (50mm) - MADE IN U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590006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3" y="2725737"/>
            <a:ext cx="2293191" cy="227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454" y="2725737"/>
            <a:ext cx="186690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2786062"/>
            <a:ext cx="3152776" cy="1576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0272" y="2844799"/>
            <a:ext cx="1573632" cy="157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Example Traps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473200"/>
            <a:ext cx="3248025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4262"/>
          <a:stretch/>
        </p:blipFill>
        <p:spPr>
          <a:xfrm>
            <a:off x="4086225" y="1690688"/>
            <a:ext cx="2182813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251" y="1690688"/>
            <a:ext cx="2540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51" y="4076700"/>
            <a:ext cx="2947989" cy="19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Show your design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986" y="2400300"/>
            <a:ext cx="1549400" cy="561975"/>
          </a:xfrm>
        </p:spPr>
        <p:txBody>
          <a:bodyPr/>
          <a:lstStyle/>
          <a:p>
            <a:r>
              <a:rPr lang="en-GB" dirty="0" smtClean="0"/>
              <a:t>Draw it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48986" y="4567238"/>
            <a:ext cx="2844800" cy="1008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Write a sentence about it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6" y="1358900"/>
            <a:ext cx="3712414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Miss Barrett’s design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986" y="2400300"/>
            <a:ext cx="1549400" cy="561975"/>
          </a:xfrm>
        </p:spPr>
        <p:txBody>
          <a:bodyPr/>
          <a:lstStyle/>
          <a:p>
            <a:r>
              <a:rPr lang="en-GB" dirty="0" smtClean="0"/>
              <a:t>Draw it </a:t>
            </a: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48986" y="4567238"/>
            <a:ext cx="2844800" cy="10080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Write a sentence about it (remember marvellous mistakes are Ok! Look at mine!)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7" t="15425" r="22682" b="11819"/>
          <a:stretch/>
        </p:blipFill>
        <p:spPr bwMode="auto">
          <a:xfrm>
            <a:off x="687044" y="1323472"/>
            <a:ext cx="3933082" cy="488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1" t="35714" r="27045" b="21428"/>
          <a:stretch/>
        </p:blipFill>
        <p:spPr bwMode="auto">
          <a:xfrm rot="10800000">
            <a:off x="7769488" y="1792884"/>
            <a:ext cx="3973332" cy="404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5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Make your trap!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90899"/>
            <a:ext cx="10515600" cy="2786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Century Gothic" panose="020B0502020202020204" pitchFamily="34" charset="0"/>
              </a:rPr>
              <a:t>Well done FS2 Superheroes! I am sure you have amazing designs. </a:t>
            </a:r>
          </a:p>
          <a:p>
            <a:pPr marL="0" indent="0">
              <a:buNone/>
            </a:pP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entury Gothic" panose="020B0502020202020204" pitchFamily="34" charset="0"/>
              </a:rPr>
              <a:t>Set out your trap somewhere in your home or garden and then take a picture for </a:t>
            </a:r>
            <a:r>
              <a:rPr lang="en-GB" dirty="0" err="1" smtClean="0">
                <a:latin typeface="Century Gothic" panose="020B0502020202020204" pitchFamily="34" charset="0"/>
              </a:rPr>
              <a:t>Supertato</a:t>
            </a:r>
            <a:r>
              <a:rPr lang="en-GB" dirty="0" smtClean="0">
                <a:latin typeface="Century Gothic" panose="020B0502020202020204" pitchFamily="34" charset="0"/>
              </a:rPr>
              <a:t> and upload to Tapestry. We are going to send him our traps and please let us know if you catch that pesky Evil Pea!!!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3761"/>
          <a:stretch/>
        </p:blipFill>
        <p:spPr>
          <a:xfrm rot="10800000">
            <a:off x="4165600" y="1384300"/>
            <a:ext cx="38608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125</Words>
  <Application>Microsoft Office PowerPoint</Application>
  <PresentationFormat>Custom</PresentationFormat>
  <Paragraphs>16</Paragraphs>
  <Slides>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Package</vt:lpstr>
      <vt:lpstr>Let’s Make a trap!</vt:lpstr>
      <vt:lpstr>PowerPoint Presentation</vt:lpstr>
      <vt:lpstr>Supertato’s ideas for making traps!</vt:lpstr>
      <vt:lpstr>Example Traps</vt:lpstr>
      <vt:lpstr>Show your design</vt:lpstr>
      <vt:lpstr>Miss Barrett’s design</vt:lpstr>
      <vt:lpstr>Make your trap!</vt:lpstr>
    </vt:vector>
  </TitlesOfParts>
  <Company>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Make a trap!</dc:title>
  <dc:creator>CBarrett</dc:creator>
  <cp:lastModifiedBy>FS2</cp:lastModifiedBy>
  <cp:revision>8</cp:revision>
  <dcterms:created xsi:type="dcterms:W3CDTF">2021-01-11T10:57:46Z</dcterms:created>
  <dcterms:modified xsi:type="dcterms:W3CDTF">2021-01-17T12:11:41Z</dcterms:modified>
</cp:coreProperties>
</file>