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67" d="100"/>
          <a:sy n="67" d="100"/>
        </p:scale>
        <p:origin x="64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778D5-0A01-4CF9-8247-980532B634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A4A293C-8F07-45DF-A80A-16F465D470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3A01EB1-4333-4B4E-9159-02604B5FB57D}"/>
              </a:ext>
            </a:extLst>
          </p:cNvPr>
          <p:cNvSpPr>
            <a:spLocks noGrp="1"/>
          </p:cNvSpPr>
          <p:nvPr>
            <p:ph type="dt" sz="half" idx="10"/>
          </p:nvPr>
        </p:nvSpPr>
        <p:spPr/>
        <p:txBody>
          <a:bodyPr/>
          <a:lstStyle/>
          <a:p>
            <a:fld id="{A80E55A4-B5A3-4B89-AC86-F67671E6A0C8}" type="datetimeFigureOut">
              <a:rPr lang="en-GB" smtClean="0"/>
              <a:t>16/01/2021</a:t>
            </a:fld>
            <a:endParaRPr lang="en-GB"/>
          </a:p>
        </p:txBody>
      </p:sp>
      <p:sp>
        <p:nvSpPr>
          <p:cNvPr id="5" name="Footer Placeholder 4">
            <a:extLst>
              <a:ext uri="{FF2B5EF4-FFF2-40B4-BE49-F238E27FC236}">
                <a16:creationId xmlns:a16="http://schemas.microsoft.com/office/drawing/2014/main" id="{83E4A900-19A5-4D12-B9BD-B3B17440B6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E1C8AB-C829-489F-BCF3-022F7BCBCA31}"/>
              </a:ext>
            </a:extLst>
          </p:cNvPr>
          <p:cNvSpPr>
            <a:spLocks noGrp="1"/>
          </p:cNvSpPr>
          <p:nvPr>
            <p:ph type="sldNum" sz="quarter" idx="12"/>
          </p:nvPr>
        </p:nvSpPr>
        <p:spPr/>
        <p:txBody>
          <a:bodyPr/>
          <a:lstStyle/>
          <a:p>
            <a:fld id="{26CA6E55-E9E1-4E6B-9782-B6A793BA8039}" type="slidenum">
              <a:rPr lang="en-GB" smtClean="0"/>
              <a:t>‹#›</a:t>
            </a:fld>
            <a:endParaRPr lang="en-GB"/>
          </a:p>
        </p:txBody>
      </p:sp>
    </p:spTree>
    <p:extLst>
      <p:ext uri="{BB962C8B-B14F-4D97-AF65-F5344CB8AC3E}">
        <p14:creationId xmlns:p14="http://schemas.microsoft.com/office/powerpoint/2010/main" val="246921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BA971-C355-4698-B15E-952ACEFB9F5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3782710-44E3-415E-89CC-33916C192FA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AF0B3B4-0432-4CD7-8C04-41D658845860}"/>
              </a:ext>
            </a:extLst>
          </p:cNvPr>
          <p:cNvSpPr>
            <a:spLocks noGrp="1"/>
          </p:cNvSpPr>
          <p:nvPr>
            <p:ph type="dt" sz="half" idx="10"/>
          </p:nvPr>
        </p:nvSpPr>
        <p:spPr/>
        <p:txBody>
          <a:bodyPr/>
          <a:lstStyle/>
          <a:p>
            <a:fld id="{A80E55A4-B5A3-4B89-AC86-F67671E6A0C8}" type="datetimeFigureOut">
              <a:rPr lang="en-GB" smtClean="0"/>
              <a:t>16/01/2021</a:t>
            </a:fld>
            <a:endParaRPr lang="en-GB"/>
          </a:p>
        </p:txBody>
      </p:sp>
      <p:sp>
        <p:nvSpPr>
          <p:cNvPr id="5" name="Footer Placeholder 4">
            <a:extLst>
              <a:ext uri="{FF2B5EF4-FFF2-40B4-BE49-F238E27FC236}">
                <a16:creationId xmlns:a16="http://schemas.microsoft.com/office/drawing/2014/main" id="{C0A08ECB-D541-4FEA-B8E9-ECFB453504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9C86A0-3DF5-4978-AC09-CD2D2841F762}"/>
              </a:ext>
            </a:extLst>
          </p:cNvPr>
          <p:cNvSpPr>
            <a:spLocks noGrp="1"/>
          </p:cNvSpPr>
          <p:nvPr>
            <p:ph type="sldNum" sz="quarter" idx="12"/>
          </p:nvPr>
        </p:nvSpPr>
        <p:spPr/>
        <p:txBody>
          <a:bodyPr/>
          <a:lstStyle/>
          <a:p>
            <a:fld id="{26CA6E55-E9E1-4E6B-9782-B6A793BA8039}" type="slidenum">
              <a:rPr lang="en-GB" smtClean="0"/>
              <a:t>‹#›</a:t>
            </a:fld>
            <a:endParaRPr lang="en-GB"/>
          </a:p>
        </p:txBody>
      </p:sp>
    </p:spTree>
    <p:extLst>
      <p:ext uri="{BB962C8B-B14F-4D97-AF65-F5344CB8AC3E}">
        <p14:creationId xmlns:p14="http://schemas.microsoft.com/office/powerpoint/2010/main" val="1558889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DDD69C-844A-4796-95EC-318E1BD2EF6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DBC027C-54D7-4D24-A87A-52B220597C4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D56D410-31B1-49BC-B93E-F54B6927C217}"/>
              </a:ext>
            </a:extLst>
          </p:cNvPr>
          <p:cNvSpPr>
            <a:spLocks noGrp="1"/>
          </p:cNvSpPr>
          <p:nvPr>
            <p:ph type="dt" sz="half" idx="10"/>
          </p:nvPr>
        </p:nvSpPr>
        <p:spPr/>
        <p:txBody>
          <a:bodyPr/>
          <a:lstStyle/>
          <a:p>
            <a:fld id="{A80E55A4-B5A3-4B89-AC86-F67671E6A0C8}" type="datetimeFigureOut">
              <a:rPr lang="en-GB" smtClean="0"/>
              <a:t>16/01/2021</a:t>
            </a:fld>
            <a:endParaRPr lang="en-GB"/>
          </a:p>
        </p:txBody>
      </p:sp>
      <p:sp>
        <p:nvSpPr>
          <p:cNvPr id="5" name="Footer Placeholder 4">
            <a:extLst>
              <a:ext uri="{FF2B5EF4-FFF2-40B4-BE49-F238E27FC236}">
                <a16:creationId xmlns:a16="http://schemas.microsoft.com/office/drawing/2014/main" id="{10077599-5E94-4D8F-9A7E-002ED7D115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0E3288-C1B5-43CF-B932-DF1CDB47D3F0}"/>
              </a:ext>
            </a:extLst>
          </p:cNvPr>
          <p:cNvSpPr>
            <a:spLocks noGrp="1"/>
          </p:cNvSpPr>
          <p:nvPr>
            <p:ph type="sldNum" sz="quarter" idx="12"/>
          </p:nvPr>
        </p:nvSpPr>
        <p:spPr/>
        <p:txBody>
          <a:bodyPr/>
          <a:lstStyle/>
          <a:p>
            <a:fld id="{26CA6E55-E9E1-4E6B-9782-B6A793BA8039}" type="slidenum">
              <a:rPr lang="en-GB" smtClean="0"/>
              <a:t>‹#›</a:t>
            </a:fld>
            <a:endParaRPr lang="en-GB"/>
          </a:p>
        </p:txBody>
      </p:sp>
    </p:spTree>
    <p:extLst>
      <p:ext uri="{BB962C8B-B14F-4D97-AF65-F5344CB8AC3E}">
        <p14:creationId xmlns:p14="http://schemas.microsoft.com/office/powerpoint/2010/main" val="2687831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43499-A2EA-454F-8E92-C2360415EA8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F495AC7-88B9-4CB8-A54A-3225033A814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E85D5B-18B0-4831-AE9E-F135FC599D22}"/>
              </a:ext>
            </a:extLst>
          </p:cNvPr>
          <p:cNvSpPr>
            <a:spLocks noGrp="1"/>
          </p:cNvSpPr>
          <p:nvPr>
            <p:ph type="dt" sz="half" idx="10"/>
          </p:nvPr>
        </p:nvSpPr>
        <p:spPr/>
        <p:txBody>
          <a:bodyPr/>
          <a:lstStyle/>
          <a:p>
            <a:fld id="{A80E55A4-B5A3-4B89-AC86-F67671E6A0C8}" type="datetimeFigureOut">
              <a:rPr lang="en-GB" smtClean="0"/>
              <a:t>16/01/2021</a:t>
            </a:fld>
            <a:endParaRPr lang="en-GB"/>
          </a:p>
        </p:txBody>
      </p:sp>
      <p:sp>
        <p:nvSpPr>
          <p:cNvPr id="5" name="Footer Placeholder 4">
            <a:extLst>
              <a:ext uri="{FF2B5EF4-FFF2-40B4-BE49-F238E27FC236}">
                <a16:creationId xmlns:a16="http://schemas.microsoft.com/office/drawing/2014/main" id="{FD6FAC97-9730-48F4-889F-741476875F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5900DC-4EE7-42ED-BF0E-57E7BF678349}"/>
              </a:ext>
            </a:extLst>
          </p:cNvPr>
          <p:cNvSpPr>
            <a:spLocks noGrp="1"/>
          </p:cNvSpPr>
          <p:nvPr>
            <p:ph type="sldNum" sz="quarter" idx="12"/>
          </p:nvPr>
        </p:nvSpPr>
        <p:spPr/>
        <p:txBody>
          <a:bodyPr/>
          <a:lstStyle/>
          <a:p>
            <a:fld id="{26CA6E55-E9E1-4E6B-9782-B6A793BA8039}" type="slidenum">
              <a:rPr lang="en-GB" smtClean="0"/>
              <a:t>‹#›</a:t>
            </a:fld>
            <a:endParaRPr lang="en-GB"/>
          </a:p>
        </p:txBody>
      </p:sp>
    </p:spTree>
    <p:extLst>
      <p:ext uri="{BB962C8B-B14F-4D97-AF65-F5344CB8AC3E}">
        <p14:creationId xmlns:p14="http://schemas.microsoft.com/office/powerpoint/2010/main" val="4229724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35940-6A37-4EE6-B32E-92314EB58B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87AA8E0-99B7-4E70-A5F1-4D6F77666D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3F70928-0C81-43A3-8647-BC379928B4BE}"/>
              </a:ext>
            </a:extLst>
          </p:cNvPr>
          <p:cNvSpPr>
            <a:spLocks noGrp="1"/>
          </p:cNvSpPr>
          <p:nvPr>
            <p:ph type="dt" sz="half" idx="10"/>
          </p:nvPr>
        </p:nvSpPr>
        <p:spPr/>
        <p:txBody>
          <a:bodyPr/>
          <a:lstStyle/>
          <a:p>
            <a:fld id="{A80E55A4-B5A3-4B89-AC86-F67671E6A0C8}" type="datetimeFigureOut">
              <a:rPr lang="en-GB" smtClean="0"/>
              <a:t>16/01/2021</a:t>
            </a:fld>
            <a:endParaRPr lang="en-GB"/>
          </a:p>
        </p:txBody>
      </p:sp>
      <p:sp>
        <p:nvSpPr>
          <p:cNvPr id="5" name="Footer Placeholder 4">
            <a:extLst>
              <a:ext uri="{FF2B5EF4-FFF2-40B4-BE49-F238E27FC236}">
                <a16:creationId xmlns:a16="http://schemas.microsoft.com/office/drawing/2014/main" id="{AD60535F-852F-43F3-AD04-EBCF8F6876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510992-2EB4-4DBB-AB05-FEE15258EB46}"/>
              </a:ext>
            </a:extLst>
          </p:cNvPr>
          <p:cNvSpPr>
            <a:spLocks noGrp="1"/>
          </p:cNvSpPr>
          <p:nvPr>
            <p:ph type="sldNum" sz="quarter" idx="12"/>
          </p:nvPr>
        </p:nvSpPr>
        <p:spPr/>
        <p:txBody>
          <a:bodyPr/>
          <a:lstStyle/>
          <a:p>
            <a:fld id="{26CA6E55-E9E1-4E6B-9782-B6A793BA8039}" type="slidenum">
              <a:rPr lang="en-GB" smtClean="0"/>
              <a:t>‹#›</a:t>
            </a:fld>
            <a:endParaRPr lang="en-GB"/>
          </a:p>
        </p:txBody>
      </p:sp>
    </p:spTree>
    <p:extLst>
      <p:ext uri="{BB962C8B-B14F-4D97-AF65-F5344CB8AC3E}">
        <p14:creationId xmlns:p14="http://schemas.microsoft.com/office/powerpoint/2010/main" val="2291527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FAF2A-6156-4907-AAD8-0C1882CDAB2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C472020-7C82-417E-A086-10E1743D83A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9E07AA9-DDC1-4A17-B58D-F80F75B8038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FDA80E2-A5C2-43E7-AE0E-FF3B32C2ECBA}"/>
              </a:ext>
            </a:extLst>
          </p:cNvPr>
          <p:cNvSpPr>
            <a:spLocks noGrp="1"/>
          </p:cNvSpPr>
          <p:nvPr>
            <p:ph type="dt" sz="half" idx="10"/>
          </p:nvPr>
        </p:nvSpPr>
        <p:spPr/>
        <p:txBody>
          <a:bodyPr/>
          <a:lstStyle/>
          <a:p>
            <a:fld id="{A80E55A4-B5A3-4B89-AC86-F67671E6A0C8}" type="datetimeFigureOut">
              <a:rPr lang="en-GB" smtClean="0"/>
              <a:t>16/01/2021</a:t>
            </a:fld>
            <a:endParaRPr lang="en-GB"/>
          </a:p>
        </p:txBody>
      </p:sp>
      <p:sp>
        <p:nvSpPr>
          <p:cNvPr id="6" name="Footer Placeholder 5">
            <a:extLst>
              <a:ext uri="{FF2B5EF4-FFF2-40B4-BE49-F238E27FC236}">
                <a16:creationId xmlns:a16="http://schemas.microsoft.com/office/drawing/2014/main" id="{73758F1C-0D98-4B26-8A5D-59F520E3BE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E387229-65CF-4774-97C5-877D5ED51EF7}"/>
              </a:ext>
            </a:extLst>
          </p:cNvPr>
          <p:cNvSpPr>
            <a:spLocks noGrp="1"/>
          </p:cNvSpPr>
          <p:nvPr>
            <p:ph type="sldNum" sz="quarter" idx="12"/>
          </p:nvPr>
        </p:nvSpPr>
        <p:spPr/>
        <p:txBody>
          <a:bodyPr/>
          <a:lstStyle/>
          <a:p>
            <a:fld id="{26CA6E55-E9E1-4E6B-9782-B6A793BA8039}" type="slidenum">
              <a:rPr lang="en-GB" smtClean="0"/>
              <a:t>‹#›</a:t>
            </a:fld>
            <a:endParaRPr lang="en-GB"/>
          </a:p>
        </p:txBody>
      </p:sp>
    </p:spTree>
    <p:extLst>
      <p:ext uri="{BB962C8B-B14F-4D97-AF65-F5344CB8AC3E}">
        <p14:creationId xmlns:p14="http://schemas.microsoft.com/office/powerpoint/2010/main" val="843356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80421-36C6-40B5-8E1A-B758F8A4757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F190BDF-8179-418E-A192-531047FCAD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61AFBF8-4B1E-45B2-A0AA-21C422AC8E5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2759D71-1741-4A09-9C12-F00E1EB0C1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52D7DF9-A316-40D1-89D0-563305ECA95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38EF320-A960-465B-A42C-F08CEA6AF216}"/>
              </a:ext>
            </a:extLst>
          </p:cNvPr>
          <p:cNvSpPr>
            <a:spLocks noGrp="1"/>
          </p:cNvSpPr>
          <p:nvPr>
            <p:ph type="dt" sz="half" idx="10"/>
          </p:nvPr>
        </p:nvSpPr>
        <p:spPr/>
        <p:txBody>
          <a:bodyPr/>
          <a:lstStyle/>
          <a:p>
            <a:fld id="{A80E55A4-B5A3-4B89-AC86-F67671E6A0C8}" type="datetimeFigureOut">
              <a:rPr lang="en-GB" smtClean="0"/>
              <a:t>16/01/2021</a:t>
            </a:fld>
            <a:endParaRPr lang="en-GB"/>
          </a:p>
        </p:txBody>
      </p:sp>
      <p:sp>
        <p:nvSpPr>
          <p:cNvPr id="8" name="Footer Placeholder 7">
            <a:extLst>
              <a:ext uri="{FF2B5EF4-FFF2-40B4-BE49-F238E27FC236}">
                <a16:creationId xmlns:a16="http://schemas.microsoft.com/office/drawing/2014/main" id="{019EEB7D-763C-4A89-A375-17AEB06C00C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36CF489-7763-4B0E-BE9B-665CA8639455}"/>
              </a:ext>
            </a:extLst>
          </p:cNvPr>
          <p:cNvSpPr>
            <a:spLocks noGrp="1"/>
          </p:cNvSpPr>
          <p:nvPr>
            <p:ph type="sldNum" sz="quarter" idx="12"/>
          </p:nvPr>
        </p:nvSpPr>
        <p:spPr/>
        <p:txBody>
          <a:bodyPr/>
          <a:lstStyle/>
          <a:p>
            <a:fld id="{26CA6E55-E9E1-4E6B-9782-B6A793BA8039}" type="slidenum">
              <a:rPr lang="en-GB" smtClean="0"/>
              <a:t>‹#›</a:t>
            </a:fld>
            <a:endParaRPr lang="en-GB"/>
          </a:p>
        </p:txBody>
      </p:sp>
    </p:spTree>
    <p:extLst>
      <p:ext uri="{BB962C8B-B14F-4D97-AF65-F5344CB8AC3E}">
        <p14:creationId xmlns:p14="http://schemas.microsoft.com/office/powerpoint/2010/main" val="533098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E4281-55E8-4B4B-BB03-3D7DAA65763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CE4B95A-186E-4B54-A982-9EF90932568D}"/>
              </a:ext>
            </a:extLst>
          </p:cNvPr>
          <p:cNvSpPr>
            <a:spLocks noGrp="1"/>
          </p:cNvSpPr>
          <p:nvPr>
            <p:ph type="dt" sz="half" idx="10"/>
          </p:nvPr>
        </p:nvSpPr>
        <p:spPr/>
        <p:txBody>
          <a:bodyPr/>
          <a:lstStyle/>
          <a:p>
            <a:fld id="{A80E55A4-B5A3-4B89-AC86-F67671E6A0C8}" type="datetimeFigureOut">
              <a:rPr lang="en-GB" smtClean="0"/>
              <a:t>16/01/2021</a:t>
            </a:fld>
            <a:endParaRPr lang="en-GB"/>
          </a:p>
        </p:txBody>
      </p:sp>
      <p:sp>
        <p:nvSpPr>
          <p:cNvPr id="4" name="Footer Placeholder 3">
            <a:extLst>
              <a:ext uri="{FF2B5EF4-FFF2-40B4-BE49-F238E27FC236}">
                <a16:creationId xmlns:a16="http://schemas.microsoft.com/office/drawing/2014/main" id="{0A75D1D4-0299-49CE-9CE5-F5BEC64554B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D624340-9303-4543-B8BD-EFB2D69B7C78}"/>
              </a:ext>
            </a:extLst>
          </p:cNvPr>
          <p:cNvSpPr>
            <a:spLocks noGrp="1"/>
          </p:cNvSpPr>
          <p:nvPr>
            <p:ph type="sldNum" sz="quarter" idx="12"/>
          </p:nvPr>
        </p:nvSpPr>
        <p:spPr/>
        <p:txBody>
          <a:bodyPr/>
          <a:lstStyle/>
          <a:p>
            <a:fld id="{26CA6E55-E9E1-4E6B-9782-B6A793BA8039}" type="slidenum">
              <a:rPr lang="en-GB" smtClean="0"/>
              <a:t>‹#›</a:t>
            </a:fld>
            <a:endParaRPr lang="en-GB"/>
          </a:p>
        </p:txBody>
      </p:sp>
    </p:spTree>
    <p:extLst>
      <p:ext uri="{BB962C8B-B14F-4D97-AF65-F5344CB8AC3E}">
        <p14:creationId xmlns:p14="http://schemas.microsoft.com/office/powerpoint/2010/main" val="3106867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F39AF0-5538-4CA5-AC63-108718152EFF}"/>
              </a:ext>
            </a:extLst>
          </p:cNvPr>
          <p:cNvSpPr>
            <a:spLocks noGrp="1"/>
          </p:cNvSpPr>
          <p:nvPr>
            <p:ph type="dt" sz="half" idx="10"/>
          </p:nvPr>
        </p:nvSpPr>
        <p:spPr/>
        <p:txBody>
          <a:bodyPr/>
          <a:lstStyle/>
          <a:p>
            <a:fld id="{A80E55A4-B5A3-4B89-AC86-F67671E6A0C8}" type="datetimeFigureOut">
              <a:rPr lang="en-GB" smtClean="0"/>
              <a:t>16/01/2021</a:t>
            </a:fld>
            <a:endParaRPr lang="en-GB"/>
          </a:p>
        </p:txBody>
      </p:sp>
      <p:sp>
        <p:nvSpPr>
          <p:cNvPr id="3" name="Footer Placeholder 2">
            <a:extLst>
              <a:ext uri="{FF2B5EF4-FFF2-40B4-BE49-F238E27FC236}">
                <a16:creationId xmlns:a16="http://schemas.microsoft.com/office/drawing/2014/main" id="{8988108C-9D0F-4306-B8D8-E03BCC877F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7990B12-FE55-45DB-ACEA-3AFBADA02F02}"/>
              </a:ext>
            </a:extLst>
          </p:cNvPr>
          <p:cNvSpPr>
            <a:spLocks noGrp="1"/>
          </p:cNvSpPr>
          <p:nvPr>
            <p:ph type="sldNum" sz="quarter" idx="12"/>
          </p:nvPr>
        </p:nvSpPr>
        <p:spPr/>
        <p:txBody>
          <a:bodyPr/>
          <a:lstStyle/>
          <a:p>
            <a:fld id="{26CA6E55-E9E1-4E6B-9782-B6A793BA8039}" type="slidenum">
              <a:rPr lang="en-GB" smtClean="0"/>
              <a:t>‹#›</a:t>
            </a:fld>
            <a:endParaRPr lang="en-GB"/>
          </a:p>
        </p:txBody>
      </p:sp>
    </p:spTree>
    <p:extLst>
      <p:ext uri="{BB962C8B-B14F-4D97-AF65-F5344CB8AC3E}">
        <p14:creationId xmlns:p14="http://schemas.microsoft.com/office/powerpoint/2010/main" val="173086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C4439-D531-4772-9BB4-773EE89A00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A9287FC-0B85-4F0D-ADE7-08B426898F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6EEC39D-8A50-40ED-A292-7AAA40D851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62AF847-CC94-451E-9805-630533247C0C}"/>
              </a:ext>
            </a:extLst>
          </p:cNvPr>
          <p:cNvSpPr>
            <a:spLocks noGrp="1"/>
          </p:cNvSpPr>
          <p:nvPr>
            <p:ph type="dt" sz="half" idx="10"/>
          </p:nvPr>
        </p:nvSpPr>
        <p:spPr/>
        <p:txBody>
          <a:bodyPr/>
          <a:lstStyle/>
          <a:p>
            <a:fld id="{A80E55A4-B5A3-4B89-AC86-F67671E6A0C8}" type="datetimeFigureOut">
              <a:rPr lang="en-GB" smtClean="0"/>
              <a:t>16/01/2021</a:t>
            </a:fld>
            <a:endParaRPr lang="en-GB"/>
          </a:p>
        </p:txBody>
      </p:sp>
      <p:sp>
        <p:nvSpPr>
          <p:cNvPr id="6" name="Footer Placeholder 5">
            <a:extLst>
              <a:ext uri="{FF2B5EF4-FFF2-40B4-BE49-F238E27FC236}">
                <a16:creationId xmlns:a16="http://schemas.microsoft.com/office/drawing/2014/main" id="{68DCF530-E9B4-43E1-A615-D74210240EB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FBA7C0E-8ED9-4677-948B-D4ACB6D576ED}"/>
              </a:ext>
            </a:extLst>
          </p:cNvPr>
          <p:cNvSpPr>
            <a:spLocks noGrp="1"/>
          </p:cNvSpPr>
          <p:nvPr>
            <p:ph type="sldNum" sz="quarter" idx="12"/>
          </p:nvPr>
        </p:nvSpPr>
        <p:spPr/>
        <p:txBody>
          <a:bodyPr/>
          <a:lstStyle/>
          <a:p>
            <a:fld id="{26CA6E55-E9E1-4E6B-9782-B6A793BA8039}" type="slidenum">
              <a:rPr lang="en-GB" smtClean="0"/>
              <a:t>‹#›</a:t>
            </a:fld>
            <a:endParaRPr lang="en-GB"/>
          </a:p>
        </p:txBody>
      </p:sp>
    </p:spTree>
    <p:extLst>
      <p:ext uri="{BB962C8B-B14F-4D97-AF65-F5344CB8AC3E}">
        <p14:creationId xmlns:p14="http://schemas.microsoft.com/office/powerpoint/2010/main" val="1914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EC112-3C3B-4E91-9ED9-D6F15BDB3B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CE85E61-5BC5-4042-BA38-862A1A52D6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34A066E-EB93-43CD-B7D6-D1F8DCC9C0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4B47628-71CD-48F4-ACCB-F78F77236AD7}"/>
              </a:ext>
            </a:extLst>
          </p:cNvPr>
          <p:cNvSpPr>
            <a:spLocks noGrp="1"/>
          </p:cNvSpPr>
          <p:nvPr>
            <p:ph type="dt" sz="half" idx="10"/>
          </p:nvPr>
        </p:nvSpPr>
        <p:spPr/>
        <p:txBody>
          <a:bodyPr/>
          <a:lstStyle/>
          <a:p>
            <a:fld id="{A80E55A4-B5A3-4B89-AC86-F67671E6A0C8}" type="datetimeFigureOut">
              <a:rPr lang="en-GB" smtClean="0"/>
              <a:t>16/01/2021</a:t>
            </a:fld>
            <a:endParaRPr lang="en-GB"/>
          </a:p>
        </p:txBody>
      </p:sp>
      <p:sp>
        <p:nvSpPr>
          <p:cNvPr id="6" name="Footer Placeholder 5">
            <a:extLst>
              <a:ext uri="{FF2B5EF4-FFF2-40B4-BE49-F238E27FC236}">
                <a16:creationId xmlns:a16="http://schemas.microsoft.com/office/drawing/2014/main" id="{9B84747C-4E7D-4FD0-9D03-153A3ED585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9480FE9-DEEC-446F-B768-DCFAF7301245}"/>
              </a:ext>
            </a:extLst>
          </p:cNvPr>
          <p:cNvSpPr>
            <a:spLocks noGrp="1"/>
          </p:cNvSpPr>
          <p:nvPr>
            <p:ph type="sldNum" sz="quarter" idx="12"/>
          </p:nvPr>
        </p:nvSpPr>
        <p:spPr/>
        <p:txBody>
          <a:bodyPr/>
          <a:lstStyle/>
          <a:p>
            <a:fld id="{26CA6E55-E9E1-4E6B-9782-B6A793BA8039}" type="slidenum">
              <a:rPr lang="en-GB" smtClean="0"/>
              <a:t>‹#›</a:t>
            </a:fld>
            <a:endParaRPr lang="en-GB"/>
          </a:p>
        </p:txBody>
      </p:sp>
    </p:spTree>
    <p:extLst>
      <p:ext uri="{BB962C8B-B14F-4D97-AF65-F5344CB8AC3E}">
        <p14:creationId xmlns:p14="http://schemas.microsoft.com/office/powerpoint/2010/main" val="1448030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697559-062E-4FCC-8E53-A1230810F6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4C623F0-784E-492E-9D63-E481146304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45D622-A2CE-421A-925E-4AA05A2046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0E55A4-B5A3-4B89-AC86-F67671E6A0C8}" type="datetimeFigureOut">
              <a:rPr lang="en-GB" smtClean="0"/>
              <a:t>16/01/2021</a:t>
            </a:fld>
            <a:endParaRPr lang="en-GB"/>
          </a:p>
        </p:txBody>
      </p:sp>
      <p:sp>
        <p:nvSpPr>
          <p:cNvPr id="5" name="Footer Placeholder 4">
            <a:extLst>
              <a:ext uri="{FF2B5EF4-FFF2-40B4-BE49-F238E27FC236}">
                <a16:creationId xmlns:a16="http://schemas.microsoft.com/office/drawing/2014/main" id="{F3E42B40-018C-4AFA-86FE-ABB12E631F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5A025BE-7784-4104-AD1A-15F430FA3E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CA6E55-E9E1-4E6B-9782-B6A793BA8039}" type="slidenum">
              <a:rPr lang="en-GB" smtClean="0"/>
              <a:t>‹#›</a:t>
            </a:fld>
            <a:endParaRPr lang="en-GB"/>
          </a:p>
        </p:txBody>
      </p:sp>
    </p:spTree>
    <p:extLst>
      <p:ext uri="{BB962C8B-B14F-4D97-AF65-F5344CB8AC3E}">
        <p14:creationId xmlns:p14="http://schemas.microsoft.com/office/powerpoint/2010/main" val="2990386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5F129-89CF-4020-8DA4-CA35FEB6958A}"/>
              </a:ext>
            </a:extLst>
          </p:cNvPr>
          <p:cNvSpPr>
            <a:spLocks noGrp="1"/>
          </p:cNvSpPr>
          <p:nvPr>
            <p:ph type="ctrTitle"/>
          </p:nvPr>
        </p:nvSpPr>
        <p:spPr>
          <a:solidFill>
            <a:schemeClr val="accent1"/>
          </a:solidFill>
          <a:ln>
            <a:noFill/>
          </a:ln>
        </p:spPr>
        <p:style>
          <a:lnRef idx="0">
            <a:scrgbClr r="0" g="0" b="0"/>
          </a:lnRef>
          <a:fillRef idx="0">
            <a:scrgbClr r="0" g="0" b="0"/>
          </a:fillRef>
          <a:effectRef idx="0">
            <a:scrgbClr r="0" g="0" b="0"/>
          </a:effectRef>
          <a:fontRef idx="minor">
            <a:schemeClr val="lt1"/>
          </a:fontRef>
        </p:style>
        <p:txBody>
          <a:bodyPr/>
          <a:lstStyle/>
          <a:p>
            <a:r>
              <a:rPr lang="en-GB" dirty="0"/>
              <a:t>Dunkirk – success or failure?</a:t>
            </a:r>
          </a:p>
        </p:txBody>
      </p:sp>
      <p:sp>
        <p:nvSpPr>
          <p:cNvPr id="3" name="Subtitle 2">
            <a:extLst>
              <a:ext uri="{FF2B5EF4-FFF2-40B4-BE49-F238E27FC236}">
                <a16:creationId xmlns:a16="http://schemas.microsoft.com/office/drawing/2014/main" id="{D4709E80-87AE-4389-80B5-ECDB02B7A68D}"/>
              </a:ext>
            </a:extLst>
          </p:cNvPr>
          <p:cNvSpPr>
            <a:spLocks noGrp="1"/>
          </p:cNvSpPr>
          <p:nvPr>
            <p:ph type="subTitle" idx="1"/>
          </p:nvPr>
        </p:nvSpPr>
        <p:spPr/>
        <p:txBody>
          <a:bodyPr/>
          <a:lstStyle/>
          <a:p>
            <a:endParaRPr lang="en-GB"/>
          </a:p>
        </p:txBody>
      </p:sp>
      <p:pic>
        <p:nvPicPr>
          <p:cNvPr id="5" name="Picture 4">
            <a:extLst>
              <a:ext uri="{FF2B5EF4-FFF2-40B4-BE49-F238E27FC236}">
                <a16:creationId xmlns:a16="http://schemas.microsoft.com/office/drawing/2014/main" id="{3579E6A1-08A7-4AAC-B05B-E864EDBBAD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406410">
            <a:off x="9163051" y="3810000"/>
            <a:ext cx="2595562" cy="2800348"/>
          </a:xfrm>
          <a:prstGeom prst="rect">
            <a:avLst/>
          </a:prstGeom>
        </p:spPr>
      </p:pic>
      <p:pic>
        <p:nvPicPr>
          <p:cNvPr id="7" name="Picture 6">
            <a:extLst>
              <a:ext uri="{FF2B5EF4-FFF2-40B4-BE49-F238E27FC236}">
                <a16:creationId xmlns:a16="http://schemas.microsoft.com/office/drawing/2014/main" id="{F124842A-8692-441C-961B-199F876682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472758">
            <a:off x="752475" y="3810000"/>
            <a:ext cx="2914650" cy="2800349"/>
          </a:xfrm>
          <a:prstGeom prst="rect">
            <a:avLst/>
          </a:prstGeom>
        </p:spPr>
      </p:pic>
      <p:pic>
        <p:nvPicPr>
          <p:cNvPr id="9" name="Picture 8">
            <a:extLst>
              <a:ext uri="{FF2B5EF4-FFF2-40B4-BE49-F238E27FC236}">
                <a16:creationId xmlns:a16="http://schemas.microsoft.com/office/drawing/2014/main" id="{96F6D57E-B0C3-42D0-8355-26BDABEA97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05350" y="4002087"/>
            <a:ext cx="3781425" cy="2608261"/>
          </a:xfrm>
          <a:prstGeom prst="rect">
            <a:avLst/>
          </a:prstGeom>
        </p:spPr>
      </p:pic>
    </p:spTree>
    <p:extLst>
      <p:ext uri="{BB962C8B-B14F-4D97-AF65-F5344CB8AC3E}">
        <p14:creationId xmlns:p14="http://schemas.microsoft.com/office/powerpoint/2010/main" val="1671744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0DBD613-E5C8-47AE-94D4-DB460EF9D82A}"/>
              </a:ext>
            </a:extLst>
          </p:cNvPr>
          <p:cNvSpPr>
            <a:spLocks noGrp="1"/>
          </p:cNvSpPr>
          <p:nvPr>
            <p:ph type="title"/>
          </p:nvPr>
        </p:nvSpPr>
        <p:spPr>
          <a:xfrm flipV="1">
            <a:off x="762000" y="-159377"/>
            <a:ext cx="10515600" cy="134937"/>
          </a:xfrm>
        </p:spPr>
        <p:txBody>
          <a:bodyPr>
            <a:normAutofit fontScale="90000"/>
          </a:bodyPr>
          <a:lstStyle/>
          <a:p>
            <a:endParaRPr lang="en-GB"/>
          </a:p>
        </p:txBody>
      </p:sp>
      <p:sp>
        <p:nvSpPr>
          <p:cNvPr id="5" name="Content Placeholder 4">
            <a:extLst>
              <a:ext uri="{FF2B5EF4-FFF2-40B4-BE49-F238E27FC236}">
                <a16:creationId xmlns:a16="http://schemas.microsoft.com/office/drawing/2014/main" id="{FBD76E36-3123-4D62-9D4E-3F36E1D1170B}"/>
              </a:ext>
            </a:extLst>
          </p:cNvPr>
          <p:cNvSpPr>
            <a:spLocks noGrp="1"/>
          </p:cNvSpPr>
          <p:nvPr>
            <p:ph sz="half" idx="1"/>
          </p:nvPr>
        </p:nvSpPr>
        <p:spPr>
          <a:xfrm>
            <a:off x="604283" y="276447"/>
            <a:ext cx="5181600" cy="5900516"/>
          </a:xfrm>
        </p:spPr>
        <p:txBody>
          <a:bodyPr/>
          <a:lstStyle/>
          <a:p>
            <a:r>
              <a:rPr lang="en-GB" dirty="0"/>
              <a:t>Successes:</a:t>
            </a:r>
          </a:p>
          <a:p>
            <a:r>
              <a:rPr lang="en-GB" dirty="0"/>
              <a:t>Over 338,000 men were rescued from Dunkirk</a:t>
            </a:r>
          </a:p>
          <a:p>
            <a:r>
              <a:rPr lang="en-GB" dirty="0"/>
              <a:t>933 ‘little’ ships took part</a:t>
            </a:r>
          </a:p>
          <a:p>
            <a:r>
              <a:rPr lang="en-GB" dirty="0"/>
              <a:t>Other allies – France, Norway, Belgium, Holland – assisted with the rescue</a:t>
            </a:r>
          </a:p>
          <a:p>
            <a:r>
              <a:rPr lang="en-GB" dirty="0"/>
              <a:t>Positive propaganda boosted the spirit of the British people</a:t>
            </a:r>
          </a:p>
          <a:p>
            <a:endParaRPr lang="en-GB" dirty="0"/>
          </a:p>
          <a:p>
            <a:endParaRPr lang="en-GB" dirty="0"/>
          </a:p>
        </p:txBody>
      </p:sp>
      <p:sp>
        <p:nvSpPr>
          <p:cNvPr id="6" name="Content Placeholder 5">
            <a:extLst>
              <a:ext uri="{FF2B5EF4-FFF2-40B4-BE49-F238E27FC236}">
                <a16:creationId xmlns:a16="http://schemas.microsoft.com/office/drawing/2014/main" id="{FBF2177C-8729-4018-9784-855AC121F8A9}"/>
              </a:ext>
            </a:extLst>
          </p:cNvPr>
          <p:cNvSpPr>
            <a:spLocks noGrp="1"/>
          </p:cNvSpPr>
          <p:nvPr>
            <p:ph sz="half" idx="2"/>
          </p:nvPr>
        </p:nvSpPr>
        <p:spPr>
          <a:xfrm>
            <a:off x="6253716" y="276447"/>
            <a:ext cx="5181600" cy="5900516"/>
          </a:xfrm>
        </p:spPr>
        <p:txBody>
          <a:bodyPr/>
          <a:lstStyle/>
          <a:p>
            <a:r>
              <a:rPr lang="en-GB" dirty="0"/>
              <a:t>Failures:</a:t>
            </a:r>
          </a:p>
          <a:p>
            <a:r>
              <a:rPr lang="en-GB" dirty="0"/>
              <a:t>Over 80,000 vehicles were left behind</a:t>
            </a:r>
          </a:p>
          <a:p>
            <a:r>
              <a:rPr lang="en-GB" dirty="0"/>
              <a:t>Stores and ammunition were left behind</a:t>
            </a:r>
          </a:p>
          <a:p>
            <a:r>
              <a:rPr lang="en-GB" dirty="0"/>
              <a:t>Over 100,000 men were killed or captured</a:t>
            </a:r>
          </a:p>
          <a:p>
            <a:r>
              <a:rPr lang="en-GB" dirty="0"/>
              <a:t>The destroyer ‘Wakeful’ was torpedoed and sank</a:t>
            </a:r>
          </a:p>
          <a:p>
            <a:r>
              <a:rPr lang="en-GB" dirty="0"/>
              <a:t>Over 600 RAF planes were lost</a:t>
            </a:r>
          </a:p>
        </p:txBody>
      </p:sp>
    </p:spTree>
    <p:extLst>
      <p:ext uri="{BB962C8B-B14F-4D97-AF65-F5344CB8AC3E}">
        <p14:creationId xmlns:p14="http://schemas.microsoft.com/office/powerpoint/2010/main" val="294350263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AEA55-4C60-4575-AE56-4A6BDA8957EF}"/>
              </a:ext>
            </a:extLst>
          </p:cNvPr>
          <p:cNvSpPr>
            <a:spLocks noGrp="1"/>
          </p:cNvSpPr>
          <p:nvPr>
            <p:ph type="title"/>
          </p:nvPr>
        </p:nvSpPr>
        <p:spPr/>
        <p:txBody>
          <a:bodyPr/>
          <a:lstStyle/>
          <a:p>
            <a:r>
              <a:rPr lang="en-GB" dirty="0"/>
              <a:t>Introduction:</a:t>
            </a:r>
          </a:p>
        </p:txBody>
      </p:sp>
      <p:sp>
        <p:nvSpPr>
          <p:cNvPr id="5" name="Content Placeholder 4">
            <a:extLst>
              <a:ext uri="{FF2B5EF4-FFF2-40B4-BE49-F238E27FC236}">
                <a16:creationId xmlns:a16="http://schemas.microsoft.com/office/drawing/2014/main" id="{35A29E3C-9A40-4E0F-ABFE-4CD2931200D9}"/>
              </a:ext>
            </a:extLst>
          </p:cNvPr>
          <p:cNvSpPr>
            <a:spLocks noGrp="1"/>
          </p:cNvSpPr>
          <p:nvPr>
            <p:ph idx="1"/>
          </p:nvPr>
        </p:nvSpPr>
        <p:spPr/>
        <p:txBody>
          <a:bodyPr/>
          <a:lstStyle/>
          <a:p>
            <a:r>
              <a:rPr lang="en-GB" dirty="0"/>
              <a:t>Explain to your reader what Dunkirk involved and why it happened. E.G…..</a:t>
            </a:r>
          </a:p>
          <a:p>
            <a:r>
              <a:rPr lang="en-GB" dirty="0"/>
              <a:t>During late May and early June 1940, the British army and allies found themselves trapped on the beach at Dunkirk in northern France. They had been taken by surprise at the speed of the German ‘Blitzkrieg’ and were surrounded on three sides by the German army. On the fourth side, lay the sea. Winston Churchill, who had only been Prime Minister for eighteen days, launched a rescue mission; he called on owners of boats of all sizes to sail to France, in order to save the soldiers trapped on the beach.</a:t>
            </a:r>
          </a:p>
          <a:p>
            <a:endParaRPr lang="en-GB" dirty="0"/>
          </a:p>
        </p:txBody>
      </p:sp>
      <p:pic>
        <p:nvPicPr>
          <p:cNvPr id="4" name="Picture 3">
            <a:extLst>
              <a:ext uri="{FF2B5EF4-FFF2-40B4-BE49-F238E27FC236}">
                <a16:creationId xmlns:a16="http://schemas.microsoft.com/office/drawing/2014/main" id="{7113ECB8-FB1B-414F-93E6-1A17989663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148431"/>
            <a:ext cx="7168295" cy="1609725"/>
          </a:xfrm>
          <a:prstGeom prst="rect">
            <a:avLst/>
          </a:prstGeom>
        </p:spPr>
      </p:pic>
    </p:spTree>
    <p:extLst>
      <p:ext uri="{BB962C8B-B14F-4D97-AF65-F5344CB8AC3E}">
        <p14:creationId xmlns:p14="http://schemas.microsoft.com/office/powerpoint/2010/main" val="3019856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89F17-7663-449D-9B51-BB7A7C06013C}"/>
              </a:ext>
            </a:extLst>
          </p:cNvPr>
          <p:cNvSpPr>
            <a:spLocks noGrp="1"/>
          </p:cNvSpPr>
          <p:nvPr>
            <p:ph type="title"/>
          </p:nvPr>
        </p:nvSpPr>
        <p:spPr>
          <a:xfrm>
            <a:off x="838200" y="365125"/>
            <a:ext cx="10515600" cy="1168253"/>
          </a:xfrm>
        </p:spPr>
        <p:txBody>
          <a:bodyPr>
            <a:normAutofit fontScale="90000"/>
          </a:bodyPr>
          <a:lstStyle/>
          <a:p>
            <a:r>
              <a:rPr lang="en-GB" dirty="0"/>
              <a:t>Success:</a:t>
            </a:r>
            <a:br>
              <a:rPr lang="en-GB" dirty="0"/>
            </a:br>
            <a:endParaRPr lang="en-GB" dirty="0"/>
          </a:p>
        </p:txBody>
      </p:sp>
      <p:sp>
        <p:nvSpPr>
          <p:cNvPr id="3" name="Content Placeholder 2">
            <a:extLst>
              <a:ext uri="{FF2B5EF4-FFF2-40B4-BE49-F238E27FC236}">
                <a16:creationId xmlns:a16="http://schemas.microsoft.com/office/drawing/2014/main" id="{4A4B8A3D-9F99-4CC2-8355-49E6C87F36C3}"/>
              </a:ext>
            </a:extLst>
          </p:cNvPr>
          <p:cNvSpPr>
            <a:spLocks noGrp="1"/>
          </p:cNvSpPr>
          <p:nvPr>
            <p:ph idx="1"/>
          </p:nvPr>
        </p:nvSpPr>
        <p:spPr>
          <a:xfrm>
            <a:off x="838200" y="1308295"/>
            <a:ext cx="10515600" cy="4868668"/>
          </a:xfrm>
        </p:spPr>
        <p:txBody>
          <a:bodyPr/>
          <a:lstStyle/>
          <a:p>
            <a:r>
              <a:rPr lang="en-GB" dirty="0"/>
              <a:t>Make a point in favour of the discussion.</a:t>
            </a:r>
          </a:p>
          <a:p>
            <a:r>
              <a:rPr lang="en-GB" dirty="0"/>
              <a:t>Consequently, over 900 ‘little’ ships sailed across the English Channel. Churchill thought that approximately 30,000 soldiers could be rescued with this plan; however, the ‘little’ ships eventually managed to save over 338,000 soldiers, including men from the French and Polish armies, who were fighting alongside the British. This was an extraordinary achievement as most of the boat owners were civilians and were risking their own lives in order to help.</a:t>
            </a:r>
          </a:p>
        </p:txBody>
      </p:sp>
      <p:pic>
        <p:nvPicPr>
          <p:cNvPr id="5" name="Picture 4">
            <a:extLst>
              <a:ext uri="{FF2B5EF4-FFF2-40B4-BE49-F238E27FC236}">
                <a16:creationId xmlns:a16="http://schemas.microsoft.com/office/drawing/2014/main" id="{CB139967-FB50-42ED-BC81-B267BC7E9D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7109" y="4775395"/>
            <a:ext cx="4811150" cy="1752600"/>
          </a:xfrm>
          <a:prstGeom prst="rect">
            <a:avLst/>
          </a:prstGeom>
        </p:spPr>
      </p:pic>
    </p:spTree>
    <p:extLst>
      <p:ext uri="{BB962C8B-B14F-4D97-AF65-F5344CB8AC3E}">
        <p14:creationId xmlns:p14="http://schemas.microsoft.com/office/powerpoint/2010/main" val="319578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842FD-D0D8-4D70-82B2-D60373E36A5F}"/>
              </a:ext>
            </a:extLst>
          </p:cNvPr>
          <p:cNvSpPr>
            <a:spLocks noGrp="1"/>
          </p:cNvSpPr>
          <p:nvPr>
            <p:ph type="title"/>
          </p:nvPr>
        </p:nvSpPr>
        <p:spPr/>
        <p:txBody>
          <a:bodyPr/>
          <a:lstStyle/>
          <a:p>
            <a:r>
              <a:rPr lang="en-GB" dirty="0"/>
              <a:t>Failure:</a:t>
            </a:r>
            <a:br>
              <a:rPr lang="en-GB" dirty="0"/>
            </a:br>
            <a:endParaRPr lang="en-GB" dirty="0"/>
          </a:p>
        </p:txBody>
      </p:sp>
      <p:sp>
        <p:nvSpPr>
          <p:cNvPr id="3" name="Content Placeholder 2">
            <a:extLst>
              <a:ext uri="{FF2B5EF4-FFF2-40B4-BE49-F238E27FC236}">
                <a16:creationId xmlns:a16="http://schemas.microsoft.com/office/drawing/2014/main" id="{BA9EC4E1-E0E6-4CC0-91F5-6C46906D9F68}"/>
              </a:ext>
            </a:extLst>
          </p:cNvPr>
          <p:cNvSpPr>
            <a:spLocks noGrp="1"/>
          </p:cNvSpPr>
          <p:nvPr>
            <p:ph idx="1"/>
          </p:nvPr>
        </p:nvSpPr>
        <p:spPr/>
        <p:txBody>
          <a:bodyPr>
            <a:normAutofit fontScale="92500" lnSpcReduction="10000"/>
          </a:bodyPr>
          <a:lstStyle/>
          <a:p>
            <a:r>
              <a:rPr lang="en-GB" dirty="0"/>
              <a:t>Make an opposing point, giving the opposite view.</a:t>
            </a:r>
          </a:p>
          <a:p>
            <a:r>
              <a:rPr lang="en-GB" dirty="0"/>
              <a:t>On the other hand, Dunkirk can be viewed as a failure as more than 100,000 men were either killed or captured by the Germans, reducing Britain’s fighting power significantly. During the evacuation, men were forced to wait in long queues on the open beach, meaning that they were ‘sitting duck’ targets for the German soldiers. Whilst waiting for their turn to board a boat, they were fired upon by soldiers with machine guns and were also subject to aeroplanes firing at them from the sky. Private R </a:t>
            </a:r>
            <a:r>
              <a:rPr lang="en-GB" dirty="0" err="1"/>
              <a:t>Rymer</a:t>
            </a:r>
            <a:r>
              <a:rPr lang="en-GB" dirty="0"/>
              <a:t> from the Cheshire Division said, ‘You’ve got to remember that we’re running across the beach and you’re jumping over blokes, you know, that are no longer with us, and dodging and diving because they’re coming down machine-gunning you and everything else.’ With no shelter, it is little wonder that so many died. </a:t>
            </a:r>
          </a:p>
        </p:txBody>
      </p:sp>
      <p:pic>
        <p:nvPicPr>
          <p:cNvPr id="5" name="Picture 4">
            <a:extLst>
              <a:ext uri="{FF2B5EF4-FFF2-40B4-BE49-F238E27FC236}">
                <a16:creationId xmlns:a16="http://schemas.microsoft.com/office/drawing/2014/main" id="{932ABC72-1710-4DC6-AFE7-046FDE2815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2652" y="263989"/>
            <a:ext cx="3840479" cy="1800225"/>
          </a:xfrm>
          <a:prstGeom prst="rect">
            <a:avLst/>
          </a:prstGeom>
        </p:spPr>
      </p:pic>
    </p:spTree>
    <p:extLst>
      <p:ext uri="{BB962C8B-B14F-4D97-AF65-F5344CB8AC3E}">
        <p14:creationId xmlns:p14="http://schemas.microsoft.com/office/powerpoint/2010/main" val="3753720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FAD78-24BB-436E-801F-ACC31502642D}"/>
              </a:ext>
            </a:extLst>
          </p:cNvPr>
          <p:cNvSpPr>
            <a:spLocks noGrp="1"/>
          </p:cNvSpPr>
          <p:nvPr>
            <p:ph type="title"/>
          </p:nvPr>
        </p:nvSpPr>
        <p:spPr/>
        <p:txBody>
          <a:bodyPr/>
          <a:lstStyle/>
          <a:p>
            <a:r>
              <a:rPr lang="en-GB" dirty="0"/>
              <a:t>Success:</a:t>
            </a:r>
          </a:p>
        </p:txBody>
      </p:sp>
      <p:sp>
        <p:nvSpPr>
          <p:cNvPr id="3" name="Content Placeholder 2">
            <a:extLst>
              <a:ext uri="{FF2B5EF4-FFF2-40B4-BE49-F238E27FC236}">
                <a16:creationId xmlns:a16="http://schemas.microsoft.com/office/drawing/2014/main" id="{89BAD989-5298-41C2-BC08-0D670D5DAE98}"/>
              </a:ext>
            </a:extLst>
          </p:cNvPr>
          <p:cNvSpPr>
            <a:spLocks noGrp="1"/>
          </p:cNvSpPr>
          <p:nvPr>
            <p:ph idx="1"/>
          </p:nvPr>
        </p:nvSpPr>
        <p:spPr/>
        <p:txBody>
          <a:bodyPr/>
          <a:lstStyle/>
          <a:p>
            <a:r>
              <a:rPr lang="en-GB" dirty="0"/>
              <a:t>Make a second point, in favour.</a:t>
            </a:r>
          </a:p>
          <a:p>
            <a:r>
              <a:rPr lang="en-GB" dirty="0"/>
              <a:t>Meanwhile, in Britain, hearing the news of the huge number of men who had been rescued, the morale of the British public could not have been higher. They were encouraged to believe that it was entirely due to the British spirit and the bravery shown by the boat owners. Dunkirk was hailed as a successful plan, inspired by Churchill.</a:t>
            </a:r>
          </a:p>
        </p:txBody>
      </p:sp>
      <p:pic>
        <p:nvPicPr>
          <p:cNvPr id="5" name="Picture 4">
            <a:extLst>
              <a:ext uri="{FF2B5EF4-FFF2-40B4-BE49-F238E27FC236}">
                <a16:creationId xmlns:a16="http://schemas.microsoft.com/office/drawing/2014/main" id="{DCBB74D0-B16E-4FCD-8330-53624468B3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5238" y="4568825"/>
            <a:ext cx="5838091" cy="1743075"/>
          </a:xfrm>
          <a:prstGeom prst="rect">
            <a:avLst/>
          </a:prstGeom>
        </p:spPr>
      </p:pic>
    </p:spTree>
    <p:extLst>
      <p:ext uri="{BB962C8B-B14F-4D97-AF65-F5344CB8AC3E}">
        <p14:creationId xmlns:p14="http://schemas.microsoft.com/office/powerpoint/2010/main" val="1068761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B52B4-6CB2-4DC4-9DBC-1A8A547E316A}"/>
              </a:ext>
            </a:extLst>
          </p:cNvPr>
          <p:cNvSpPr>
            <a:spLocks noGrp="1"/>
          </p:cNvSpPr>
          <p:nvPr>
            <p:ph type="title"/>
          </p:nvPr>
        </p:nvSpPr>
        <p:spPr/>
        <p:txBody>
          <a:bodyPr/>
          <a:lstStyle/>
          <a:p>
            <a:r>
              <a:rPr lang="en-GB" dirty="0"/>
              <a:t>Failure:</a:t>
            </a:r>
          </a:p>
        </p:txBody>
      </p:sp>
      <p:sp>
        <p:nvSpPr>
          <p:cNvPr id="3" name="Content Placeholder 2">
            <a:extLst>
              <a:ext uri="{FF2B5EF4-FFF2-40B4-BE49-F238E27FC236}">
                <a16:creationId xmlns:a16="http://schemas.microsoft.com/office/drawing/2014/main" id="{BA4955DB-D586-4FDB-A3EE-A7F745C8D2E1}"/>
              </a:ext>
            </a:extLst>
          </p:cNvPr>
          <p:cNvSpPr>
            <a:spLocks noGrp="1"/>
          </p:cNvSpPr>
          <p:nvPr>
            <p:ph idx="1"/>
          </p:nvPr>
        </p:nvSpPr>
        <p:spPr/>
        <p:txBody>
          <a:bodyPr/>
          <a:lstStyle/>
          <a:p>
            <a:r>
              <a:rPr lang="en-GB" dirty="0"/>
              <a:t>Make a second point showing a different view.</a:t>
            </a:r>
          </a:p>
          <a:p>
            <a:r>
              <a:rPr lang="en-GB" dirty="0"/>
              <a:t>Many people, however, view Dunkirk as a failure because, although many thousands of soldiers were saved to fight again, an incredible amount of supplies were left behind and could be used by the Germans. These included over 80,000 vehicles, ammunition, weapons and many tons of food, which the British could ill-afford to lose.</a:t>
            </a:r>
          </a:p>
        </p:txBody>
      </p:sp>
      <p:pic>
        <p:nvPicPr>
          <p:cNvPr id="5" name="Picture 4">
            <a:extLst>
              <a:ext uri="{FF2B5EF4-FFF2-40B4-BE49-F238E27FC236}">
                <a16:creationId xmlns:a16="http://schemas.microsoft.com/office/drawing/2014/main" id="{A624D8F6-9424-46C7-840E-21B2E8F133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0486" y="4577568"/>
            <a:ext cx="7005711" cy="1866900"/>
          </a:xfrm>
          <a:prstGeom prst="rect">
            <a:avLst/>
          </a:prstGeom>
        </p:spPr>
      </p:pic>
    </p:spTree>
    <p:extLst>
      <p:ext uri="{BB962C8B-B14F-4D97-AF65-F5344CB8AC3E}">
        <p14:creationId xmlns:p14="http://schemas.microsoft.com/office/powerpoint/2010/main" val="2196845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15FF1-C2BD-45F8-9145-1EF1C34C1754}"/>
              </a:ext>
            </a:extLst>
          </p:cNvPr>
          <p:cNvSpPr>
            <a:spLocks noGrp="1"/>
          </p:cNvSpPr>
          <p:nvPr>
            <p:ph type="title"/>
          </p:nvPr>
        </p:nvSpPr>
        <p:spPr>
          <a:xfrm>
            <a:off x="838200" y="365126"/>
            <a:ext cx="10515600" cy="748058"/>
          </a:xfrm>
        </p:spPr>
        <p:txBody>
          <a:bodyPr>
            <a:normAutofit fontScale="90000"/>
          </a:bodyPr>
          <a:lstStyle/>
          <a:p>
            <a:r>
              <a:rPr lang="en-GB" dirty="0"/>
              <a:t>Conclusion:</a:t>
            </a:r>
            <a:br>
              <a:rPr lang="en-GB" dirty="0"/>
            </a:br>
            <a:endParaRPr lang="en-GB" dirty="0"/>
          </a:p>
        </p:txBody>
      </p:sp>
      <p:sp>
        <p:nvSpPr>
          <p:cNvPr id="3" name="Content Placeholder 2">
            <a:extLst>
              <a:ext uri="{FF2B5EF4-FFF2-40B4-BE49-F238E27FC236}">
                <a16:creationId xmlns:a16="http://schemas.microsoft.com/office/drawing/2014/main" id="{4A0DA377-C64C-4E08-81F4-9DEAAA685124}"/>
              </a:ext>
            </a:extLst>
          </p:cNvPr>
          <p:cNvSpPr>
            <a:spLocks noGrp="1"/>
          </p:cNvSpPr>
          <p:nvPr>
            <p:ph idx="1"/>
          </p:nvPr>
        </p:nvSpPr>
        <p:spPr/>
        <p:txBody>
          <a:bodyPr/>
          <a:lstStyle/>
          <a:p>
            <a:r>
              <a:rPr lang="en-GB" dirty="0"/>
              <a:t>Here, you can give your own opinion, stating a reason for it.</a:t>
            </a:r>
          </a:p>
          <a:p>
            <a:r>
              <a:rPr lang="en-GB" dirty="0"/>
              <a:t>Personally, I believe that Dunkirk was a success for Britain. Without the large numbers of returning soldiers, who could return to the war and continue fighting, Britain would have been left almost defenceless and open to invasion by the Germans.</a:t>
            </a:r>
          </a:p>
        </p:txBody>
      </p:sp>
      <p:pic>
        <p:nvPicPr>
          <p:cNvPr id="5" name="Picture 4">
            <a:extLst>
              <a:ext uri="{FF2B5EF4-FFF2-40B4-BE49-F238E27FC236}">
                <a16:creationId xmlns:a16="http://schemas.microsoft.com/office/drawing/2014/main" id="{DCD87DF0-754D-4918-AAC7-B1891B7EC6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2012" y="4424363"/>
            <a:ext cx="6597748" cy="1752600"/>
          </a:xfrm>
          <a:prstGeom prst="rect">
            <a:avLst/>
          </a:prstGeom>
        </p:spPr>
      </p:pic>
    </p:spTree>
    <p:extLst>
      <p:ext uri="{BB962C8B-B14F-4D97-AF65-F5344CB8AC3E}">
        <p14:creationId xmlns:p14="http://schemas.microsoft.com/office/powerpoint/2010/main" val="16265467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680</Words>
  <Application>Microsoft Office PowerPoint</Application>
  <PresentationFormat>Widescreen</PresentationFormat>
  <Paragraphs>30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Dunkirk – success or failure?</vt:lpstr>
      <vt:lpstr>PowerPoint Presentation</vt:lpstr>
      <vt:lpstr>Introduction:</vt:lpstr>
      <vt:lpstr>Success: </vt:lpstr>
      <vt:lpstr>Failure: </vt:lpstr>
      <vt:lpstr>Success:</vt:lpstr>
      <vt:lpstr>Failure:</vt:lpstr>
      <vt:lpstr>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Dunkirk – success or failure?</dc:title>
  <dc:creator>Gillian Allen</dc:creator>
  <cp:lastModifiedBy>Gillian Allen</cp:lastModifiedBy>
  <cp:revision>11</cp:revision>
  <dcterms:created xsi:type="dcterms:W3CDTF">2017-10-08T11:56:33Z</dcterms:created>
  <dcterms:modified xsi:type="dcterms:W3CDTF">2021-01-16T16:23:34Z</dcterms:modified>
</cp:coreProperties>
</file>