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80" r:id="rId7"/>
    <p:sldId id="281" r:id="rId8"/>
    <p:sldId id="262" r:id="rId9"/>
    <p:sldId id="263" r:id="rId10"/>
    <p:sldId id="274" r:id="rId11"/>
    <p:sldId id="275" r:id="rId12"/>
    <p:sldId id="264" r:id="rId13"/>
    <p:sldId id="266" r:id="rId14"/>
    <p:sldId id="276" r:id="rId15"/>
    <p:sldId id="277" r:id="rId16"/>
    <p:sldId id="267" r:id="rId17"/>
    <p:sldId id="268" r:id="rId18"/>
    <p:sldId id="278" r:id="rId19"/>
    <p:sldId id="279" r:id="rId20"/>
    <p:sldId id="269" r:id="rId21"/>
    <p:sldId id="270" r:id="rId22"/>
    <p:sldId id="271" r:id="rId23"/>
    <p:sldId id="272" r:id="rId24"/>
    <p:sldId id="273" r:id="rId25"/>
    <p:sldId id="26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-102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FB2A6E-79D7-48BC-9C0B-19700118E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AFDCF28-EEAD-48E1-AAD9-6DBEED2A42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E371527-7771-47BD-A14C-5134E533D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1E461-4704-43AC-899B-1E95FC62BC90}" type="datetimeFigureOut">
              <a:rPr lang="en-GB" smtClean="0"/>
              <a:t>28/12/2020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BA0A8D8-7D4A-4498-AF8D-44B2E4523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9954D7-2D57-4761-BE64-6774743C4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0473-1ED2-4404-B2EA-2EDA46569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271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33FED0-BD2C-4EA7-B0DF-53E92E0C6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F541D87-BCE3-4D53-8344-9DA3480DA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D3B2ED-8E33-4064-8F2E-C9B64D44F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1E461-4704-43AC-899B-1E95FC62BC90}" type="datetimeFigureOut">
              <a:rPr lang="en-GB" smtClean="0"/>
              <a:t>28/12/2020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0A4ACDE-0F56-407F-B2D1-2EDEF94FE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4A65E29-868D-4661-84A9-3ED72D838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0473-1ED2-4404-B2EA-2EDA46569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2765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F06ED35-F359-4A11-AEAA-07429FC34D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D550CB5-1C08-4489-A1A0-37C94FE401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DEBA25-8D79-407D-9782-0D1AF4209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1E461-4704-43AC-899B-1E95FC62BC90}" type="datetimeFigureOut">
              <a:rPr lang="en-GB" smtClean="0"/>
              <a:t>28/12/2020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8E586B-1230-4FED-BA18-676C2541D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FA1A6DF-103C-4A8F-8D45-20F58ECBD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0473-1ED2-4404-B2EA-2EDA46569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9417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DB95E7-2033-4EF9-BFF5-34F9EF5A7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86D6436-C00E-494B-A89F-D5A340BB9F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AB90A3-D381-4591-B8FB-13AB76450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1E461-4704-43AC-899B-1E95FC62BC90}" type="datetimeFigureOut">
              <a:rPr lang="en-GB" smtClean="0"/>
              <a:t>28/12/2020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97DEB2-2074-427D-80CD-B473B86FF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C160FF-D2A7-42AC-B5E6-137EE6861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0473-1ED2-4404-B2EA-2EDA46569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283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21D28D-9BCE-49DD-BB29-662671399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BF5D63E-E69D-448D-A44D-BAFE780BB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11D7AC0-D0E2-4494-B951-C72B5E69E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1E461-4704-43AC-899B-1E95FC62BC90}" type="datetimeFigureOut">
              <a:rPr lang="en-GB" smtClean="0"/>
              <a:t>28/12/2020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F8A5819-C9EB-4F18-9812-C8F2C338F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03F4B7-FCB8-40E4-A59A-5B46C2BD4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0473-1ED2-4404-B2EA-2EDA46569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784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B1D6D7-C213-45A3-B12B-F097D3CC7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18CBF82-78C1-4A3F-8FD4-8E67111B42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F645A85-5E73-469B-A5A8-807A1B0523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8F8DE13-F1D1-4EBB-A32E-4F8637FCE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1E461-4704-43AC-899B-1E95FC62BC90}" type="datetimeFigureOut">
              <a:rPr lang="en-GB" smtClean="0"/>
              <a:t>28/12/2020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C95BD79-95F5-45BD-89A3-DB81C3392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1DE8B98-2D30-4286-9C99-747D20471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0473-1ED2-4404-B2EA-2EDA46569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352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80353E-5AE8-4531-A474-536BFE971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F8949D2-C801-4CB2-BF24-D3D5E38B4F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BFF8E2E-4F9C-4C52-A22D-8EA747DD41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D1D4B8C-B2F4-41ED-B1F2-F9C54C6F65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4BA58C3-8545-4D55-BA2E-08543C315C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0C08B9C-716C-4D51-A6C6-3E296AC7D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1E461-4704-43AC-899B-1E95FC62BC90}" type="datetimeFigureOut">
              <a:rPr lang="en-GB" smtClean="0"/>
              <a:t>28/12/2020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FAFCDC8-3B65-4982-8193-B7CFE9563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73344AE-29F0-4B64-80EA-929D610EC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0473-1ED2-4404-B2EA-2EDA46569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6739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49FDD3-7594-4FB9-BD36-2AE05AB38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4B0BFD3-593D-4E44-805A-24C336C75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1E461-4704-43AC-899B-1E95FC62BC90}" type="datetimeFigureOut">
              <a:rPr lang="en-GB" smtClean="0"/>
              <a:t>28/12/2020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A8E4704-4F20-4019-A3AE-5495BA36A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42472B6-FB13-4303-B061-B784618CF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0473-1ED2-4404-B2EA-2EDA46569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0695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84D0ACE-2801-473C-A14B-4D8CCE5A4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1E461-4704-43AC-899B-1E95FC62BC90}" type="datetimeFigureOut">
              <a:rPr lang="en-GB" smtClean="0"/>
              <a:t>28/12/2020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9812A3C-34F7-4111-9B27-3BD327E41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7B1E986-3199-4822-A627-54F6E2282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0473-1ED2-4404-B2EA-2EDA46569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607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1C758D-8F24-4CB3-B7D3-95708255C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6504EBC-6CEE-4761-A906-70CDDEF31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319340-0401-41DA-82F3-7B9FDCDDC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866E7B-3682-41D7-8C67-FA239A1E8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1E461-4704-43AC-899B-1E95FC62BC90}" type="datetimeFigureOut">
              <a:rPr lang="en-GB" smtClean="0"/>
              <a:t>28/12/2020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A057384-AA4F-4348-818F-AF5F3C0D4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7B46212-732C-4515-8E40-916E63C22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0473-1ED2-4404-B2EA-2EDA46569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622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17213B-9E4E-4CF5-924B-0B09C7794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37CD16B-6C65-40C9-B972-7208E2146F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D46507F-6A8C-4981-ADEE-FC4A588B5E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7AEFCE9-FAD8-4A91-A087-6D6A76399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1E461-4704-43AC-899B-1E95FC62BC90}" type="datetimeFigureOut">
              <a:rPr lang="en-GB" smtClean="0"/>
              <a:t>28/12/2020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47580F6-CCD8-465F-95F5-3303B2002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8E83B46-EFA1-4247-98BF-A52A28A8E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0473-1ED2-4404-B2EA-2EDA46569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885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AF44057-EE0B-4E0A-A5D5-E51A50DF9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BC1A2CE-3524-4EA2-BA8E-36C3344295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7436D3-AEF9-493A-9107-1312803FE0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1E461-4704-43AC-899B-1E95FC62BC90}" type="datetimeFigureOut">
              <a:rPr lang="en-GB" smtClean="0"/>
              <a:t>28/12/2020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4F35D5-FB39-412C-B65C-3269F6E990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EEFEB5-2B11-4287-BD9A-DB2FEA394D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B0473-1ED2-4404-B2EA-2EDA46569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32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5A6AD803-9E6C-4BFF-AF67-1863EBA5E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482" y="474161"/>
            <a:ext cx="5887036" cy="5909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784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C9A6647-9B49-4B98-9C21-F235919F60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62" t="26609" r="43345" b="34557"/>
          <a:stretch/>
        </p:blipFill>
        <p:spPr>
          <a:xfrm>
            <a:off x="664405" y="753256"/>
            <a:ext cx="10870008" cy="51941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63593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A1EC60D-C129-41DA-8006-7C6F40CD0E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29434" r="43594" b="30268"/>
          <a:stretch/>
        </p:blipFill>
        <p:spPr>
          <a:xfrm>
            <a:off x="647700" y="666750"/>
            <a:ext cx="10859026" cy="5448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34826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6F994BB-A71F-4E85-8B2F-9D71401F3C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97" t="27878" r="43104" b="30189"/>
          <a:stretch/>
        </p:blipFill>
        <p:spPr>
          <a:xfrm>
            <a:off x="438149" y="457200"/>
            <a:ext cx="11234305" cy="5695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53603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8D590A0-05E0-4F6C-8C6E-FA30C69766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58" t="25266" r="44603" b="49282"/>
          <a:stretch/>
        </p:blipFill>
        <p:spPr>
          <a:xfrm>
            <a:off x="778412" y="1665040"/>
            <a:ext cx="10635175" cy="35279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078850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1D02A3C-C8A7-4AD1-984D-80BA8AE038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95" t="49138" r="51010" b="30057"/>
          <a:stretch/>
        </p:blipFill>
        <p:spPr>
          <a:xfrm>
            <a:off x="667690" y="1600200"/>
            <a:ext cx="10856620" cy="33337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037941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A1A0A2-5A89-4BAF-B2F7-F6C4775620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70375" r="42656" b="-2033"/>
          <a:stretch/>
        </p:blipFill>
        <p:spPr>
          <a:xfrm>
            <a:off x="528225" y="1700833"/>
            <a:ext cx="11135550" cy="34563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06448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D42F151-EEDC-4099-8D5D-3AF6B47194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12" t="25822" r="43461" b="28045"/>
          <a:stretch/>
        </p:blipFill>
        <p:spPr>
          <a:xfrm>
            <a:off x="2647956" y="308592"/>
            <a:ext cx="6762744" cy="61062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618233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E0785BA-582D-427D-BFB5-FC771A1555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2" t="5723" r="50000" b="12597"/>
          <a:stretch/>
        </p:blipFill>
        <p:spPr>
          <a:xfrm>
            <a:off x="3080817" y="464233"/>
            <a:ext cx="6035041" cy="59849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482318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E15DBC5-7132-42ED-A173-FEB9AF0D54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99" t="5209" r="4232" b="68123"/>
          <a:stretch/>
        </p:blipFill>
        <p:spPr>
          <a:xfrm>
            <a:off x="628356" y="1425860"/>
            <a:ext cx="10935287" cy="35822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490747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6A0038B-5738-4951-BE26-F1CCAD15C8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99" t="32326" r="4232" b="40823"/>
          <a:stretch/>
        </p:blipFill>
        <p:spPr>
          <a:xfrm>
            <a:off x="559484" y="1644649"/>
            <a:ext cx="10935287" cy="36068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02506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E2C5A82-A33E-41E3-AE6E-FB5F72FC69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57" b="7226"/>
          <a:stretch/>
        </p:blipFill>
        <p:spPr>
          <a:xfrm>
            <a:off x="604911" y="773723"/>
            <a:ext cx="10982178" cy="53605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137652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55C0AE-FAE4-4F45-B2EE-F172F139E3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99" t="60573" r="4232" b="12801"/>
          <a:stretch/>
        </p:blipFill>
        <p:spPr>
          <a:xfrm>
            <a:off x="628356" y="1505242"/>
            <a:ext cx="10935287" cy="35766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320088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60A8CE3-B068-4CF9-A368-5EC7B17BD2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14" b="5857"/>
          <a:stretch/>
        </p:blipFill>
        <p:spPr>
          <a:xfrm>
            <a:off x="590843" y="675249"/>
            <a:ext cx="11010314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536527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195671A-6BED-4621-BE71-B7EF6C957F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42" b="5632"/>
          <a:stretch/>
        </p:blipFill>
        <p:spPr>
          <a:xfrm>
            <a:off x="421225" y="604911"/>
            <a:ext cx="11349550" cy="56552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4416436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25F2918-BA68-4743-8298-2EE85699D3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58" b="5344"/>
          <a:stretch/>
        </p:blipFill>
        <p:spPr>
          <a:xfrm>
            <a:off x="597877" y="675249"/>
            <a:ext cx="10996246" cy="5514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035690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8678C04-4B8F-4591-ACB5-53D31E88A0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78" t="27171" r="42999" b="28957"/>
          <a:stretch/>
        </p:blipFill>
        <p:spPr>
          <a:xfrm>
            <a:off x="556689" y="453683"/>
            <a:ext cx="11078621" cy="59506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3947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C6E9E75-2FB3-40C2-B92C-18F7EF83F1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" t="6453" r="1038" b="4823"/>
          <a:stretch/>
        </p:blipFill>
        <p:spPr>
          <a:xfrm>
            <a:off x="257990" y="439460"/>
            <a:ext cx="11591110" cy="585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191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2B1079C-9AAC-46CB-82D7-99471E6C31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68" b="5256"/>
          <a:stretch/>
        </p:blipFill>
        <p:spPr>
          <a:xfrm>
            <a:off x="574430" y="685470"/>
            <a:ext cx="11043140" cy="54870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08022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E4768EB-0DB2-46AE-850F-7C8EC9DC14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65" b="5139"/>
          <a:stretch/>
        </p:blipFill>
        <p:spPr>
          <a:xfrm>
            <a:off x="637296" y="633046"/>
            <a:ext cx="10917408" cy="54441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97000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9B69CAB-4ED3-40A5-9926-030B53A501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29" t="25188" r="43859" b="47513"/>
          <a:stretch/>
        </p:blipFill>
        <p:spPr>
          <a:xfrm>
            <a:off x="887020" y="1660665"/>
            <a:ext cx="10417959" cy="35366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15370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332F7C8-530C-4F43-A837-AEDADCC09B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13" t="33603" r="44851" b="38332"/>
          <a:stretch/>
        </p:blipFill>
        <p:spPr>
          <a:xfrm>
            <a:off x="724831" y="1284980"/>
            <a:ext cx="10699533" cy="3782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76723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E81DD2D-1785-4487-8AE4-48FA8E1890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246" r="5637" b="6434"/>
          <a:stretch/>
        </p:blipFill>
        <p:spPr>
          <a:xfrm>
            <a:off x="680132" y="1466408"/>
            <a:ext cx="10831735" cy="35056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74684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42570F4-DB40-430A-8F77-EA4BCF0E97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406" t="25543" r="43281" b="28879"/>
          <a:stretch/>
        </p:blipFill>
        <p:spPr>
          <a:xfrm>
            <a:off x="3095625" y="391583"/>
            <a:ext cx="6000750" cy="60748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59478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229B374-E0BF-46F0-ABE5-78BD405079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15" t="28588" r="42973" b="30546"/>
          <a:stretch/>
        </p:blipFill>
        <p:spPr>
          <a:xfrm>
            <a:off x="561833" y="683463"/>
            <a:ext cx="11068333" cy="54910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951396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1652</TotalTime>
  <Words>0</Words>
  <Application>Microsoft Office PowerPoint</Application>
  <PresentationFormat>Custom</PresentationFormat>
  <Paragraphs>0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E Montgomery</cp:lastModifiedBy>
  <cp:revision>13</cp:revision>
  <dcterms:created xsi:type="dcterms:W3CDTF">2019-01-28T14:22:59Z</dcterms:created>
  <dcterms:modified xsi:type="dcterms:W3CDTF">2020-12-29T17:18:06Z</dcterms:modified>
</cp:coreProperties>
</file>