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58" r:id="rId3"/>
    <p:sldId id="259" r:id="rId4"/>
    <p:sldId id="261" r:id="rId5"/>
    <p:sldId id="263" r:id="rId6"/>
    <p:sldId id="264" r:id="rId7"/>
    <p:sldId id="265" r:id="rId8"/>
    <p:sldId id="266" r:id="rId9"/>
    <p:sldId id="262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-105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1E779C6-2D5E-4793-8DFD-F0F6D116557B}" type="datetimeFigureOut">
              <a:rPr lang="en-GB" smtClean="0"/>
              <a:t>22/12/2020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9B4F809-B9A4-412D-ABF3-D7B70B23D35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381524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dirty="0" smtClean="0"/>
              <a:t>Lesson</a:t>
            </a:r>
            <a:r>
              <a:rPr lang="en-GB" baseline="0" dirty="0" smtClean="0"/>
              <a:t> 1- Tuesday </a:t>
            </a:r>
            <a:endParaRPr lang="en-GB" dirty="0" smtClean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9B4F809-B9A4-412D-ABF3-D7B70B23D35C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193332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Lesson</a:t>
            </a:r>
            <a:r>
              <a:rPr lang="en-GB" baseline="0" dirty="0" smtClean="0"/>
              <a:t> 1- Tuesday 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9B4F809-B9A4-412D-ABF3-D7B70B23D35C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4626171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dirty="0" smtClean="0"/>
              <a:t>Lesson</a:t>
            </a:r>
            <a:r>
              <a:rPr lang="en-GB" baseline="0" dirty="0" smtClean="0"/>
              <a:t> 1- Tuesday </a:t>
            </a:r>
            <a:endParaRPr lang="en-GB" dirty="0" smtClean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9B4F809-B9A4-412D-ABF3-D7B70B23D35C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3066730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Lesson</a:t>
            </a:r>
            <a:r>
              <a:rPr lang="en-GB" baseline="0" dirty="0" smtClean="0"/>
              <a:t> 2- Wednesday 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9B4F809-B9A4-412D-ABF3-D7B70B23D35C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5331047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dirty="0" smtClean="0"/>
              <a:t>Lesson</a:t>
            </a:r>
            <a:r>
              <a:rPr lang="en-GB" baseline="0" dirty="0" smtClean="0"/>
              <a:t> 3-Thursday 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9B4F809-B9A4-412D-ABF3-D7B70B23D35C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8073879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dirty="0" smtClean="0"/>
              <a:t>Lesson</a:t>
            </a:r>
            <a:r>
              <a:rPr lang="en-GB" baseline="0" dirty="0" smtClean="0"/>
              <a:t> 3-Thursday </a:t>
            </a:r>
            <a:endParaRPr lang="en-GB" dirty="0" smtClean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9B4F809-B9A4-412D-ABF3-D7B70B23D35C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7618045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dirty="0" smtClean="0"/>
              <a:t>Lesson</a:t>
            </a:r>
            <a:r>
              <a:rPr lang="en-GB" baseline="0" dirty="0" smtClean="0"/>
              <a:t> 3-Thursday </a:t>
            </a:r>
            <a:endParaRPr lang="en-GB" dirty="0" smtClean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9B4F809-B9A4-412D-ABF3-D7B70B23D35C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2169227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dirty="0" smtClean="0"/>
              <a:t>Lesson</a:t>
            </a:r>
            <a:r>
              <a:rPr lang="en-GB" baseline="0" dirty="0" smtClean="0"/>
              <a:t> 3-Thursday </a:t>
            </a:r>
            <a:endParaRPr lang="en-GB" dirty="0" smtClean="0"/>
          </a:p>
          <a:p>
            <a:endParaRPr lang="en-GB" dirty="0" smtClean="0"/>
          </a:p>
          <a:p>
            <a:r>
              <a:rPr lang="en-GB" dirty="0" smtClean="0"/>
              <a:t>MA/HA</a:t>
            </a:r>
            <a:r>
              <a:rPr lang="en-GB" baseline="0" dirty="0" smtClean="0"/>
              <a:t> 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9B4F809-B9A4-412D-ABF3-D7B70B23D35C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6327204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dirty="0" smtClean="0"/>
              <a:t>Lesson</a:t>
            </a:r>
            <a:r>
              <a:rPr lang="en-GB" baseline="0" dirty="0" smtClean="0"/>
              <a:t> 3-Thursday </a:t>
            </a:r>
            <a:endParaRPr lang="en-GB" dirty="0" smtClean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9B4F809-B9A4-412D-ABF3-D7B70B23D35C}" type="slidenum">
              <a:rPr lang="en-GB" smtClean="0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064446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F7E790-1D17-415B-9325-D1A8A1B8A025}" type="datetimeFigureOut">
              <a:rPr lang="en-GB" smtClean="0"/>
              <a:t>22/12/2020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CFF670-F552-482D-BE6F-6974AEC5C48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055525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F7E790-1D17-415B-9325-D1A8A1B8A025}" type="datetimeFigureOut">
              <a:rPr lang="en-GB" smtClean="0"/>
              <a:t>22/12/2020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CFF670-F552-482D-BE6F-6974AEC5C48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066567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F7E790-1D17-415B-9325-D1A8A1B8A025}" type="datetimeFigureOut">
              <a:rPr lang="en-GB" smtClean="0"/>
              <a:t>22/12/2020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CFF670-F552-482D-BE6F-6974AEC5C48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008007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F7E790-1D17-415B-9325-D1A8A1B8A025}" type="datetimeFigureOut">
              <a:rPr lang="en-GB" smtClean="0"/>
              <a:t>22/12/2020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CFF670-F552-482D-BE6F-6974AEC5C48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470011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F7E790-1D17-415B-9325-D1A8A1B8A025}" type="datetimeFigureOut">
              <a:rPr lang="en-GB" smtClean="0"/>
              <a:t>22/12/2020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CFF670-F552-482D-BE6F-6974AEC5C48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965623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F7E790-1D17-415B-9325-D1A8A1B8A025}" type="datetimeFigureOut">
              <a:rPr lang="en-GB" smtClean="0"/>
              <a:t>22/12/2020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CFF670-F552-482D-BE6F-6974AEC5C48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393404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F7E790-1D17-415B-9325-D1A8A1B8A025}" type="datetimeFigureOut">
              <a:rPr lang="en-GB" smtClean="0"/>
              <a:t>22/12/2020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CFF670-F552-482D-BE6F-6974AEC5C48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501910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F7E790-1D17-415B-9325-D1A8A1B8A025}" type="datetimeFigureOut">
              <a:rPr lang="en-GB" smtClean="0"/>
              <a:t>22/12/2020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CFF670-F552-482D-BE6F-6974AEC5C48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886360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F7E790-1D17-415B-9325-D1A8A1B8A025}" type="datetimeFigureOut">
              <a:rPr lang="en-GB" smtClean="0"/>
              <a:t>22/12/2020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CFF670-F552-482D-BE6F-6974AEC5C48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136142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F7E790-1D17-415B-9325-D1A8A1B8A025}" type="datetimeFigureOut">
              <a:rPr lang="en-GB" smtClean="0"/>
              <a:t>22/12/2020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CFF670-F552-482D-BE6F-6974AEC5C48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605439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F7E790-1D17-415B-9325-D1A8A1B8A025}" type="datetimeFigureOut">
              <a:rPr lang="en-GB" smtClean="0"/>
              <a:t>22/12/2020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CFF670-F552-482D-BE6F-6974AEC5C48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890225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F7E790-1D17-415B-9325-D1A8A1B8A025}" type="datetimeFigureOut">
              <a:rPr lang="en-GB" smtClean="0"/>
              <a:t>22/12/2020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CFF670-F552-482D-BE6F-6974AEC5C48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538240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376"/>
          <a:stretch/>
        </p:blipFill>
        <p:spPr bwMode="auto">
          <a:xfrm>
            <a:off x="179512" y="1124744"/>
            <a:ext cx="8653308" cy="42484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889810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19263" y="1924050"/>
            <a:ext cx="5705475" cy="3009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8794162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7279" y="2132856"/>
            <a:ext cx="3041303" cy="29919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5191876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7202" y="332656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GB" b="1" i="1" dirty="0" smtClean="0">
                <a:latin typeface="Comic Sans MS" panose="030F0702030302020204" pitchFamily="66" charset="0"/>
              </a:rPr>
              <a:t/>
            </a:r>
            <a:br>
              <a:rPr lang="en-GB" b="1" i="1" dirty="0" smtClean="0">
                <a:latin typeface="Comic Sans MS" panose="030F0702030302020204" pitchFamily="66" charset="0"/>
              </a:rPr>
            </a:br>
            <a:r>
              <a:rPr lang="en-GB" b="1" i="1" dirty="0" smtClean="0">
                <a:latin typeface="Comic Sans MS" panose="030F0702030302020204" pitchFamily="66" charset="0"/>
              </a:rPr>
              <a:t/>
            </a:r>
            <a:br>
              <a:rPr lang="en-GB" b="1" i="1" dirty="0" smtClean="0">
                <a:latin typeface="Comic Sans MS" panose="030F0702030302020204" pitchFamily="66" charset="0"/>
              </a:rPr>
            </a:br>
            <a:r>
              <a:rPr lang="en-GB" b="1" dirty="0" smtClean="0">
                <a:solidFill>
                  <a:srgbClr val="00B050"/>
                </a:solidFill>
                <a:latin typeface="Comic Sans MS" panose="030F0702030302020204" pitchFamily="66" charset="0"/>
              </a:rPr>
              <a:t>Evil Pea problem</a:t>
            </a:r>
            <a:r>
              <a:rPr lang="en-GB" b="1" dirty="0">
                <a:solidFill>
                  <a:srgbClr val="00B050"/>
                </a:solidFill>
                <a:latin typeface="Comic Sans MS" panose="030F0702030302020204" pitchFamily="66" charset="0"/>
              </a:rPr>
              <a:t/>
            </a:r>
            <a:br>
              <a:rPr lang="en-GB" b="1" dirty="0">
                <a:solidFill>
                  <a:srgbClr val="00B050"/>
                </a:solidFill>
                <a:latin typeface="Comic Sans MS" panose="030F0702030302020204" pitchFamily="66" charset="0"/>
              </a:rPr>
            </a:br>
            <a:r>
              <a:rPr lang="en-GB" b="1" dirty="0" smtClean="0">
                <a:solidFill>
                  <a:srgbClr val="00B050"/>
                </a:solidFill>
                <a:latin typeface="Comic Sans MS" panose="030F0702030302020204" pitchFamily="66" charset="0"/>
              </a:rPr>
              <a:t/>
            </a:r>
            <a:br>
              <a:rPr lang="en-GB" b="1" dirty="0" smtClean="0">
                <a:solidFill>
                  <a:srgbClr val="00B050"/>
                </a:solidFill>
                <a:latin typeface="Comic Sans MS" panose="030F0702030302020204" pitchFamily="66" charset="0"/>
              </a:rPr>
            </a:br>
            <a:r>
              <a:rPr lang="en-GB" sz="2700" b="1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If </a:t>
            </a:r>
            <a:r>
              <a:rPr lang="en-GB" sz="2700" b="1" dirty="0">
                <a:solidFill>
                  <a:srgbClr val="FF0000"/>
                </a:solidFill>
                <a:latin typeface="Comic Sans MS" panose="030F0702030302020204" pitchFamily="66" charset="0"/>
              </a:rPr>
              <a:t>there were 3 peas in a pod and they all fell out. How many peas </a:t>
            </a:r>
            <a:r>
              <a:rPr lang="en-GB" sz="2700" b="1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would </a:t>
            </a:r>
            <a:r>
              <a:rPr lang="en-GB" sz="2700" b="1" dirty="0">
                <a:solidFill>
                  <a:srgbClr val="FF0000"/>
                </a:solidFill>
                <a:latin typeface="Comic Sans MS" panose="030F0702030302020204" pitchFamily="66" charset="0"/>
              </a:rPr>
              <a:t>be left in the </a:t>
            </a:r>
            <a:r>
              <a:rPr lang="en-GB" sz="2700" b="1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pod</a:t>
            </a:r>
            <a:r>
              <a:rPr lang="en-GB" sz="2700" b="1" dirty="0">
                <a:solidFill>
                  <a:srgbClr val="FF0000"/>
                </a:solidFill>
                <a:latin typeface="Comic Sans MS" panose="030F0702030302020204" pitchFamily="66" charset="0"/>
              </a:rPr>
              <a:t>?</a:t>
            </a:r>
            <a:r>
              <a:rPr lang="en-GB" sz="2700" b="1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endParaRPr lang="en-GB" sz="2700" b="1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p:pic>
        <p:nvPicPr>
          <p:cNvPr id="4" name="Picture 5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3284984"/>
            <a:ext cx="8591299" cy="21602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7784" y="4105463"/>
            <a:ext cx="1287820" cy="11536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52491" y="4041677"/>
            <a:ext cx="1359023" cy="12174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4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36450" y="4041677"/>
            <a:ext cx="1303763" cy="11679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167019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GB" sz="8800" dirty="0" smtClean="0">
                <a:solidFill>
                  <a:srgbClr val="FF0000"/>
                </a:solidFill>
              </a:rPr>
              <a:t>Prove it!</a:t>
            </a:r>
            <a:endParaRPr lang="en-GB" sz="8800" dirty="0">
              <a:solidFill>
                <a:srgbClr val="FF0000"/>
              </a:solidFill>
            </a:endParaRPr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218" b="7568"/>
          <a:stretch/>
        </p:blipFill>
        <p:spPr bwMode="auto">
          <a:xfrm>
            <a:off x="1403649" y="1916832"/>
            <a:ext cx="5583306" cy="2995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411990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GB" sz="8000" dirty="0" smtClean="0">
                <a:solidFill>
                  <a:srgbClr val="FF0000"/>
                </a:solidFill>
              </a:rPr>
              <a:t>Prove it!</a:t>
            </a:r>
            <a:endParaRPr lang="en-GB" sz="8000" dirty="0"/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5377" y="2348880"/>
            <a:ext cx="5943826" cy="34125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5865216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GB" sz="8000" dirty="0" smtClean="0">
                <a:solidFill>
                  <a:srgbClr val="FF0000"/>
                </a:solidFill>
              </a:rPr>
              <a:t>Prove it!</a:t>
            </a:r>
            <a:endParaRPr lang="en-GB" sz="8000" dirty="0"/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7704" y="2492896"/>
            <a:ext cx="5648036" cy="22372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1867420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992"/>
          <a:stretch/>
        </p:blipFill>
        <p:spPr bwMode="auto">
          <a:xfrm>
            <a:off x="539552" y="404664"/>
            <a:ext cx="8048625" cy="44209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0579246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4178" y="1628800"/>
            <a:ext cx="8172450" cy="4438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079591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7381</TotalTime>
  <Words>41</Words>
  <Application>Microsoft Office PowerPoint</Application>
  <PresentationFormat>On-screen Show (4:3)</PresentationFormat>
  <Paragraphs>24</Paragraphs>
  <Slides>9</Slides>
  <Notes>9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PowerPoint Presentation</vt:lpstr>
      <vt:lpstr>PowerPoint Presentation</vt:lpstr>
      <vt:lpstr>PowerPoint Presentation</vt:lpstr>
      <vt:lpstr>  Evil Pea problem  If there were 3 peas in a pod and they all fell out. How many peas would be left in the pod? </vt:lpstr>
      <vt:lpstr>Prove it!</vt:lpstr>
      <vt:lpstr>Prove it!</vt:lpstr>
      <vt:lpstr>Prove it!</vt:lpstr>
      <vt:lpstr>PowerPoint Presentation</vt:lpstr>
      <vt:lpstr>PowerPoint Presentation</vt:lpstr>
    </vt:vector>
  </TitlesOfParts>
  <Company>RM Education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 Montgomery</dc:creator>
  <cp:lastModifiedBy>E Montgomery</cp:lastModifiedBy>
  <cp:revision>12</cp:revision>
  <dcterms:created xsi:type="dcterms:W3CDTF">2020-12-22T17:14:16Z</dcterms:created>
  <dcterms:modified xsi:type="dcterms:W3CDTF">2020-12-27T20:16:07Z</dcterms:modified>
</cp:coreProperties>
</file>