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2" r:id="rId3"/>
    <p:sldId id="257" r:id="rId4"/>
    <p:sldId id="263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3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78E3BE-469E-473D-90C3-3D8C74DB4C94}" type="datetimeFigureOut">
              <a:rPr lang="en-GB" smtClean="0"/>
              <a:t>22/01/2022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3BE696-0C62-4EF1-982A-B5F89B9674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98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This prayer is optional – you may choose to say a different prayer at the</a:t>
            </a:r>
            <a:r>
              <a:rPr lang="en-GB" baseline="0" dirty="0" smtClean="0"/>
              <a:t> end of the day.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BE696-0C62-4EF1-982A-B5F89B9674C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29280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Extra Prayers for Special Occasions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BE696-0C62-4EF1-982A-B5F89B9674C5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2775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Extra Prayers for Special Occasions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BE696-0C62-4EF1-982A-B5F89B9674C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2775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7BD5E-93ED-45BF-BFDC-DB2D82AD100A}" type="datetimeFigureOut">
              <a:rPr lang="en-GB" smtClean="0"/>
              <a:t>22/01/2022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B6CB6-3BB7-45C1-843C-EB4E74208C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6179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7BD5E-93ED-45BF-BFDC-DB2D82AD100A}" type="datetimeFigureOut">
              <a:rPr lang="en-GB" smtClean="0"/>
              <a:t>22/01/2022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B6CB6-3BB7-45C1-843C-EB4E74208C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3615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7BD5E-93ED-45BF-BFDC-DB2D82AD100A}" type="datetimeFigureOut">
              <a:rPr lang="en-GB" smtClean="0"/>
              <a:t>22/01/2022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B6CB6-3BB7-45C1-843C-EB4E74208C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529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7BD5E-93ED-45BF-BFDC-DB2D82AD100A}" type="datetimeFigureOut">
              <a:rPr lang="en-GB" smtClean="0"/>
              <a:t>22/01/2022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B6CB6-3BB7-45C1-843C-EB4E74208C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8533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7BD5E-93ED-45BF-BFDC-DB2D82AD100A}" type="datetimeFigureOut">
              <a:rPr lang="en-GB" smtClean="0"/>
              <a:t>22/01/2022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B6CB6-3BB7-45C1-843C-EB4E74208C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8025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7BD5E-93ED-45BF-BFDC-DB2D82AD100A}" type="datetimeFigureOut">
              <a:rPr lang="en-GB" smtClean="0"/>
              <a:t>22/01/2022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B6CB6-3BB7-45C1-843C-EB4E74208C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4534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7BD5E-93ED-45BF-BFDC-DB2D82AD100A}" type="datetimeFigureOut">
              <a:rPr lang="en-GB" smtClean="0"/>
              <a:t>22/01/2022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B6CB6-3BB7-45C1-843C-EB4E74208C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9225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7BD5E-93ED-45BF-BFDC-DB2D82AD100A}" type="datetimeFigureOut">
              <a:rPr lang="en-GB" smtClean="0"/>
              <a:t>22/01/2022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B6CB6-3BB7-45C1-843C-EB4E74208C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7497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7BD5E-93ED-45BF-BFDC-DB2D82AD100A}" type="datetimeFigureOut">
              <a:rPr lang="en-GB" smtClean="0"/>
              <a:t>22/01/2022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B6CB6-3BB7-45C1-843C-EB4E74208C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679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7BD5E-93ED-45BF-BFDC-DB2D82AD100A}" type="datetimeFigureOut">
              <a:rPr lang="en-GB" smtClean="0"/>
              <a:t>22/01/2022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B6CB6-3BB7-45C1-843C-EB4E74208C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3781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7BD5E-93ED-45BF-BFDC-DB2D82AD100A}" type="datetimeFigureOut">
              <a:rPr lang="en-GB" smtClean="0"/>
              <a:t>22/01/2022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B6CB6-3BB7-45C1-843C-EB4E74208C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390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67BD5E-93ED-45BF-BFDC-DB2D82AD100A}" type="datetimeFigureOut">
              <a:rPr lang="en-GB" smtClean="0"/>
              <a:t>22/01/2022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B6CB6-3BB7-45C1-843C-EB4E74208C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9177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0" y="36181"/>
            <a:ext cx="9036495" cy="667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871314" y="499182"/>
            <a:ext cx="7171679" cy="544165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GB" sz="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XCCW Joined 22a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XCCW Joined 14a" pitchFamily="66" charset="0"/>
                <a:cs typeface="Arial" pitchFamily="34" charset="0"/>
              </a:rPr>
              <a:t>Christ</a:t>
            </a:r>
            <a:r>
              <a:rPr kumimoji="0" lang="en-GB" sz="3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XCCW Joined 14a" pitchFamily="66" charset="0"/>
                <a:cs typeface="Arial" pitchFamily="34" charset="0"/>
              </a:rPr>
              <a:t> the King, Bromborough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lang="en-GB" sz="3600" b="1" baseline="0" dirty="0" smtClean="0">
              <a:latin typeface="XCCW Joined 14a" pitchFamily="66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lang="en-GB" sz="3600" b="1" dirty="0">
              <a:latin typeface="XCCW Joined 14a" pitchFamily="66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lang="en-GB" sz="3600" b="1" baseline="0" dirty="0" smtClean="0">
              <a:latin typeface="XCCW Joined 14a" pitchFamily="66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lang="en-GB" sz="3600" b="1" baseline="0" dirty="0" smtClean="0">
              <a:latin typeface="XCCW Joined 14a" pitchFamily="66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GB" sz="3600" b="1" baseline="0" dirty="0" smtClean="0">
                <a:latin typeface="XCCW Joined 14a" pitchFamily="66" charset="0"/>
                <a:cs typeface="Arial" pitchFamily="34" charset="0"/>
              </a:rPr>
              <a:t>School Prayers</a:t>
            </a:r>
            <a:endParaRPr kumimoji="0" lang="en-GB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XCCW Joined 14a" pitchFamily="66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23" descr="downloa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2071" y="2071029"/>
            <a:ext cx="2076033" cy="2159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5548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181"/>
            <a:ext cx="9036495" cy="667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871314" y="499182"/>
            <a:ext cx="7171679" cy="544165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GB" sz="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XCCW Joined 22a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XCCW Joined 14a" pitchFamily="66" charset="0"/>
                <a:cs typeface="Arial" pitchFamily="34" charset="0"/>
              </a:rPr>
              <a:t>Morning Offering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3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XCCW Joined 14a" pitchFamily="66" charset="0"/>
                <a:cs typeface="Arial" pitchFamily="34" charset="0"/>
              </a:rPr>
              <a:t>Oh my God I give to you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3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XCCW Joined 14a" pitchFamily="66" charset="0"/>
                <a:cs typeface="Arial" pitchFamily="34" charset="0"/>
              </a:rPr>
              <a:t>All that I think and say and do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3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XCCW Joined 14a" pitchFamily="66" charset="0"/>
                <a:cs typeface="Arial" pitchFamily="34" charset="0"/>
              </a:rPr>
              <a:t>All my work and all my happy play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3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XCCW Joined 14a" pitchFamily="66" charset="0"/>
                <a:cs typeface="Arial" pitchFamily="34" charset="0"/>
              </a:rPr>
              <a:t>I will give to you today.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XCCW Joined 14a" pitchFamily="66" charset="0"/>
                <a:cs typeface="Arial" pitchFamily="34" charset="0"/>
              </a:rPr>
              <a:t>Amen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059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8" y="116632"/>
            <a:ext cx="9120716" cy="6696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024017" y="730994"/>
            <a:ext cx="7267743" cy="546966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GB" sz="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XCCW Joined 22a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GB" sz="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XCCW Joined 22a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GB" sz="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XCCW Joined 22a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3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XCCW Joined 14a" pitchFamily="66" charset="0"/>
                <a:cs typeface="Arial" pitchFamily="34" charset="0"/>
              </a:rPr>
              <a:t>Grace Before Meals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XCCW Joined 14a" pitchFamily="66" charset="0"/>
                <a:cs typeface="Arial" pitchFamily="34" charset="0"/>
              </a:rPr>
              <a:t>Bless us, Oh Lord,                     Bless our food,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XCCW Joined 14a" pitchFamily="66" charset="0"/>
                <a:cs typeface="Arial" pitchFamily="34" charset="0"/>
              </a:rPr>
              <a:t> Bless those who prepare it for us,                           And give food to the hungry.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3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XCCW Joined 14a" pitchFamily="66" charset="0"/>
                <a:cs typeface="Arial" pitchFamily="34" charset="0"/>
              </a:rPr>
              <a:t>Amen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1693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8" y="116632"/>
            <a:ext cx="9120716" cy="6696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024017" y="730994"/>
            <a:ext cx="7267743" cy="546966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GB" sz="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XCCW Joined 22a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GB" sz="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XCCW Joined 22a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GB" sz="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XCCW Joined 22a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XCCW Joined 14a" pitchFamily="66" charset="0"/>
                <a:cs typeface="Arial" pitchFamily="34" charset="0"/>
              </a:rPr>
              <a:t>Grace </a:t>
            </a:r>
            <a:r>
              <a:rPr kumimoji="0" lang="en-GB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XCCW Joined 14a" pitchFamily="66" charset="0"/>
                <a:cs typeface="Arial" pitchFamily="34" charset="0"/>
              </a:rPr>
              <a:t>After Meals</a:t>
            </a:r>
            <a:endParaRPr kumimoji="0" lang="en-GB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XCCW Joined 14a" pitchFamily="66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XCCW Joined 14a" pitchFamily="66" charset="0"/>
                <a:cs typeface="Arial" pitchFamily="34" charset="0"/>
              </a:rPr>
              <a:t>Thank you, </a:t>
            </a: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XCCW Joined 14a" pitchFamily="66" charset="0"/>
                <a:cs typeface="Arial" pitchFamily="34" charset="0"/>
              </a:rPr>
              <a:t>Oh Lord,                     </a:t>
            </a: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XCCW Joined 14a" pitchFamily="66" charset="0"/>
                <a:cs typeface="Arial" pitchFamily="34" charset="0"/>
              </a:rPr>
              <a:t>Thank you for our </a:t>
            </a: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XCCW Joined 14a" pitchFamily="66" charset="0"/>
                <a:cs typeface="Arial" pitchFamily="34" charset="0"/>
              </a:rPr>
              <a:t>food,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XCCW Joined 14a" pitchFamily="66" charset="0"/>
                <a:cs typeface="Arial" pitchFamily="34" charset="0"/>
              </a:rPr>
              <a:t> </a:t>
            </a: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XCCW Joined 14a" pitchFamily="66" charset="0"/>
                <a:cs typeface="Arial" pitchFamily="34" charset="0"/>
              </a:rPr>
              <a:t>Thank you for those who </a:t>
            </a: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XCCW Joined 14a" pitchFamily="66" charset="0"/>
                <a:cs typeface="Arial" pitchFamily="34" charset="0"/>
              </a:rPr>
              <a:t>prepare it for us,                           And give food to the hungry.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XCCW Joined 14a" pitchFamily="66" charset="0"/>
                <a:cs typeface="Arial" pitchFamily="34" charset="0"/>
              </a:rPr>
              <a:t>Amen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9467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640"/>
            <a:ext cx="9084697" cy="6552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003300" y="865149"/>
            <a:ext cx="6673141" cy="545410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GB" sz="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XCCW Joined 22a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GB" sz="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XCCW Joined 22a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GB" sz="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XCCW Joined 22a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3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XCCW Joined 14a" pitchFamily="66" charset="0"/>
                <a:cs typeface="Arial" pitchFamily="34" charset="0"/>
              </a:rPr>
              <a:t>End of Day Prayer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XCCW Joined 14a" pitchFamily="66" charset="0"/>
                <a:cs typeface="Arial" pitchFamily="34" charset="0"/>
              </a:rPr>
              <a:t>Now the busy day is done,      Jesus bless us everyone.          Keep us safely through the night   and in the morning send your light.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3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XCCW Joined 14a" pitchFamily="66" charset="0"/>
                <a:cs typeface="Arial" pitchFamily="34" charset="0"/>
              </a:rPr>
              <a:t>Amen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0626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8" y="188640"/>
            <a:ext cx="9084697" cy="6552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827584" y="1268760"/>
            <a:ext cx="7344816" cy="432048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XCCW Joined 14a" pitchFamily="66" charset="0"/>
                <a:cs typeface="Arial" pitchFamily="34" charset="0"/>
              </a:rPr>
              <a:t>Eternal Rest Prayer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XCCW Joined 14a" pitchFamily="66" charset="0"/>
                <a:cs typeface="Arial" pitchFamily="34" charset="0"/>
              </a:rPr>
              <a:t>Eternal Rest give unto them oh Lord,                 And let perpetual light shine upon them.               May they rest in peace.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XCCW Joined 14a" pitchFamily="66" charset="0"/>
                <a:cs typeface="Arial" pitchFamily="34" charset="0"/>
              </a:rPr>
              <a:t>Amen</a:t>
            </a:r>
          </a:p>
        </p:txBody>
      </p:sp>
    </p:spTree>
    <p:extLst>
      <p:ext uri="{BB962C8B-B14F-4D97-AF65-F5344CB8AC3E}">
        <p14:creationId xmlns:p14="http://schemas.microsoft.com/office/powerpoint/2010/main" val="10085080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8" y="188640"/>
            <a:ext cx="9084697" cy="6552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827584" y="764704"/>
            <a:ext cx="7344816" cy="547260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3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XCCW Joined 14a" pitchFamily="66" charset="0"/>
                <a:cs typeface="Arial" pitchFamily="34" charset="0"/>
              </a:rPr>
              <a:t>Act of</a:t>
            </a:r>
            <a:r>
              <a:rPr kumimoji="0" lang="en-GB" sz="35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XCCW Joined 14a" pitchFamily="66" charset="0"/>
                <a:cs typeface="Arial" pitchFamily="34" charset="0"/>
              </a:rPr>
              <a:t> Contrition</a:t>
            </a:r>
            <a:endParaRPr kumimoji="0" lang="en-GB" sz="3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XCCW Joined 14a" pitchFamily="66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3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XCCW Joined 14a" pitchFamily="66" charset="0"/>
                <a:cs typeface="Arial" pitchFamily="34" charset="0"/>
              </a:rPr>
              <a:t>Oh my God, because you are so good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GB" sz="3500" dirty="0" smtClean="0">
                <a:latin typeface="XCCW Joined 14a" pitchFamily="66" charset="0"/>
                <a:cs typeface="Arial" pitchFamily="34" charset="0"/>
              </a:rPr>
              <a:t>I am very sorry that I have sinned against you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GB" sz="3500" dirty="0" smtClean="0">
                <a:latin typeface="XCCW Joined 14a" pitchFamily="66" charset="0"/>
                <a:cs typeface="Arial" pitchFamily="34" charset="0"/>
              </a:rPr>
              <a:t>And with the help of your grace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GB" sz="3500" dirty="0" smtClean="0">
                <a:latin typeface="XCCW Joined 14a" pitchFamily="66" charset="0"/>
                <a:cs typeface="Arial" pitchFamily="34" charset="0"/>
              </a:rPr>
              <a:t>I will not sin again.</a:t>
            </a:r>
            <a:endParaRPr kumimoji="0" lang="en-GB" sz="3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XCCW Joined 14a" pitchFamily="66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3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XCCW Joined 14a" pitchFamily="66" charset="0"/>
                <a:cs typeface="Arial" pitchFamily="34" charset="0"/>
              </a:rPr>
              <a:t>Amen</a:t>
            </a:r>
          </a:p>
        </p:txBody>
      </p:sp>
    </p:spTree>
    <p:extLst>
      <p:ext uri="{BB962C8B-B14F-4D97-AF65-F5344CB8AC3E}">
        <p14:creationId xmlns:p14="http://schemas.microsoft.com/office/powerpoint/2010/main" val="844656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230</Words>
  <Application>Microsoft Office PowerPoint</Application>
  <PresentationFormat>On-screen Show (4:3)</PresentationFormat>
  <Paragraphs>49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XCCW Joined 14a</vt:lpstr>
      <vt:lpstr>XCCW Joined 22a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RM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 Jones</dc:creator>
  <cp:lastModifiedBy>E Jones</cp:lastModifiedBy>
  <cp:revision>3</cp:revision>
  <dcterms:created xsi:type="dcterms:W3CDTF">2019-11-20T14:15:48Z</dcterms:created>
  <dcterms:modified xsi:type="dcterms:W3CDTF">2022-01-22T20:19:40Z</dcterms:modified>
</cp:coreProperties>
</file>