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602" y="-18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F167-ED33-4F34-8514-20924D5A4213}" type="datetimeFigureOut">
              <a:rPr lang="en-US" smtClean="0"/>
              <a:pPr/>
              <a:t>2/9/2020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5B8-743C-4C95-9801-340E630ECE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F167-ED33-4F34-8514-20924D5A4213}" type="datetimeFigureOut">
              <a:rPr lang="en-US" smtClean="0"/>
              <a:pPr/>
              <a:t>2/9/2020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5B8-743C-4C95-9801-340E630ECE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F167-ED33-4F34-8514-20924D5A4213}" type="datetimeFigureOut">
              <a:rPr lang="en-US" smtClean="0"/>
              <a:pPr/>
              <a:t>2/9/2020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5B8-743C-4C95-9801-340E630ECE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F167-ED33-4F34-8514-20924D5A4213}" type="datetimeFigureOut">
              <a:rPr lang="en-US" smtClean="0"/>
              <a:pPr/>
              <a:t>2/9/2020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5B8-743C-4C95-9801-340E630ECE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F167-ED33-4F34-8514-20924D5A4213}" type="datetimeFigureOut">
              <a:rPr lang="en-US" smtClean="0"/>
              <a:pPr/>
              <a:t>2/9/2020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5B8-743C-4C95-9801-340E630ECE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F167-ED33-4F34-8514-20924D5A4213}" type="datetimeFigureOut">
              <a:rPr lang="en-US" smtClean="0"/>
              <a:pPr/>
              <a:t>2/9/2020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5B8-743C-4C95-9801-340E630ECE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F167-ED33-4F34-8514-20924D5A4213}" type="datetimeFigureOut">
              <a:rPr lang="en-US" smtClean="0"/>
              <a:pPr/>
              <a:t>2/9/2020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5B8-743C-4C95-9801-340E630ECE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F167-ED33-4F34-8514-20924D5A4213}" type="datetimeFigureOut">
              <a:rPr lang="en-US" smtClean="0"/>
              <a:pPr/>
              <a:t>2/9/2020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5B8-743C-4C95-9801-340E630ECE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F167-ED33-4F34-8514-20924D5A4213}" type="datetimeFigureOut">
              <a:rPr lang="en-US" smtClean="0"/>
              <a:pPr/>
              <a:t>2/9/2020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5B8-743C-4C95-9801-340E630ECE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F167-ED33-4F34-8514-20924D5A4213}" type="datetimeFigureOut">
              <a:rPr lang="en-US" smtClean="0"/>
              <a:pPr/>
              <a:t>2/9/2020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5B8-743C-4C95-9801-340E630ECE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F167-ED33-4F34-8514-20924D5A4213}" type="datetimeFigureOut">
              <a:rPr lang="en-US" smtClean="0"/>
              <a:pPr/>
              <a:t>2/9/2020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C5B8-743C-4C95-9801-340E630ECE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3F167-ED33-4F34-8514-20924D5A4213}" type="datetimeFigureOut">
              <a:rPr lang="en-US" smtClean="0"/>
              <a:pPr/>
              <a:t>2/9/2020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CC5B8-743C-4C95-9801-340E630ECEB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KS2 having fun on Number Day 2020!</a:t>
            </a:r>
            <a:endParaRPr lang="en-GB" dirty="0"/>
          </a:p>
        </p:txBody>
      </p:sp>
      <p:pic>
        <p:nvPicPr>
          <p:cNvPr id="5" name="Content Placeholder 4" descr="IMG_08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IMG_08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KS2 having fun on Number Day 2020!</a:t>
            </a:r>
            <a:endParaRPr lang="en-GB" dirty="0"/>
          </a:p>
        </p:txBody>
      </p:sp>
      <p:pic>
        <p:nvPicPr>
          <p:cNvPr id="5" name="Content Placeholder 4" descr="IMG_08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 descr="IMG_08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KS2 having fun on Number Day 2020!</a:t>
            </a:r>
            <a:endParaRPr lang="en-GB" dirty="0"/>
          </a:p>
        </p:txBody>
      </p:sp>
      <p:pic>
        <p:nvPicPr>
          <p:cNvPr id="9" name="Content Placeholder 8" descr="IMG_08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Content Placeholder 9" descr="IMG_08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KS2 having fun on Number Day 2020!</a:t>
            </a:r>
            <a:endParaRPr lang="en-GB" dirty="0"/>
          </a:p>
        </p:txBody>
      </p:sp>
      <p:pic>
        <p:nvPicPr>
          <p:cNvPr id="5" name="Content Placeholder 4" descr="IMG_08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IMG_08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KS2 having fun on Number Day 2020!</a:t>
            </a:r>
            <a:endParaRPr lang="en-GB" dirty="0"/>
          </a:p>
        </p:txBody>
      </p:sp>
      <p:pic>
        <p:nvPicPr>
          <p:cNvPr id="5" name="Content Placeholder 4" descr="IMG_08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IMG_08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KS2 having fun on Number Day 2020!</a:t>
            </a:r>
            <a:endParaRPr lang="en-GB" dirty="0"/>
          </a:p>
        </p:txBody>
      </p:sp>
      <p:pic>
        <p:nvPicPr>
          <p:cNvPr id="7" name="Content Placeholder 6" descr="IMG_08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 descr="IMG_08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KS2 having fun on Number Day 2020!</a:t>
            </a:r>
            <a:endParaRPr lang="en-GB" dirty="0"/>
          </a:p>
        </p:txBody>
      </p:sp>
      <p:pic>
        <p:nvPicPr>
          <p:cNvPr id="7" name="Content Placeholder 6" descr="IMG_08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 descr="IMG_08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KS2 having fun on Number Day 2020!</a:t>
            </a:r>
            <a:endParaRPr lang="en-GB" dirty="0"/>
          </a:p>
        </p:txBody>
      </p:sp>
      <p:pic>
        <p:nvPicPr>
          <p:cNvPr id="7" name="Content Placeholder 6" descr="IMG_08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 descr="IMG_08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KS2 having fun on Number Day 2020!</a:t>
            </a:r>
            <a:endParaRPr lang="en-GB" dirty="0"/>
          </a:p>
        </p:txBody>
      </p:sp>
      <p:pic>
        <p:nvPicPr>
          <p:cNvPr id="5" name="Content Placeholder 4" descr="IMG_08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IMG_08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KS2 having fun on Number Day 2020!</a:t>
            </a:r>
            <a:endParaRPr lang="en-GB" dirty="0"/>
          </a:p>
        </p:txBody>
      </p:sp>
      <p:pic>
        <p:nvPicPr>
          <p:cNvPr id="5" name="Content Placeholder 4" descr="IMG_08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IMG_08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KS2 having fun on Number Day 2020!</a:t>
            </a:r>
            <a:endParaRPr lang="en-GB" dirty="0"/>
          </a:p>
        </p:txBody>
      </p:sp>
      <p:pic>
        <p:nvPicPr>
          <p:cNvPr id="5" name="Content Placeholder 4" descr="IMG_08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IMG_08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KS2 having fun on Number Day 2020!</a:t>
            </a:r>
            <a:endParaRPr lang="en-GB" dirty="0"/>
          </a:p>
        </p:txBody>
      </p:sp>
      <p:pic>
        <p:nvPicPr>
          <p:cNvPr id="5" name="Content Placeholder 4" descr="IMG_08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IMG_08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KS2 having fun on Number Day 2020!</a:t>
            </a:r>
            <a:endParaRPr lang="en-GB" dirty="0"/>
          </a:p>
        </p:txBody>
      </p:sp>
      <p:pic>
        <p:nvPicPr>
          <p:cNvPr id="5" name="Content Placeholder 4" descr="IMG_08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IMG_08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104</Words>
  <Application>Microsoft Office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KS2 having fun on Number Day 2020!</vt:lpstr>
      <vt:lpstr>KS2 having fun on Number Day 2020!</vt:lpstr>
      <vt:lpstr>KS2 having fun on Number Day 2020!</vt:lpstr>
      <vt:lpstr>KS2 having fun on Number Day 2020!</vt:lpstr>
      <vt:lpstr>KS2 having fun on Number Day 2020!</vt:lpstr>
      <vt:lpstr>KS2 having fun on Number Day 2020!</vt:lpstr>
      <vt:lpstr>KS2 having fun on Number Day 2020!</vt:lpstr>
      <vt:lpstr>KS2 having fun on Number Day 2020!</vt:lpstr>
      <vt:lpstr>KS2 having fun on Number Day 2020!</vt:lpstr>
      <vt:lpstr>KS2 having fun on Number Day 2020!</vt:lpstr>
      <vt:lpstr>KS2 having fun on Number Day 2020!</vt:lpstr>
      <vt:lpstr>KS2 having fun on Number Day 2020!</vt:lpstr>
      <vt:lpstr>KS2 having fun on Number Day 2020!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2020-01-18T14:31:59Z</dcterms:created>
  <dcterms:modified xsi:type="dcterms:W3CDTF">2020-02-09T19:35:38Z</dcterms:modified>
</cp:coreProperties>
</file>