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6" r:id="rId6"/>
    <p:sldId id="262" r:id="rId7"/>
    <p:sldId id="257" r:id="rId8"/>
    <p:sldId id="258" r:id="rId9"/>
    <p:sldId id="263" r:id="rId10"/>
    <p:sldId id="264" r:id="rId11"/>
    <p:sldId id="265" r:id="rId12"/>
    <p:sldId id="267" r:id="rId1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8D9B-1321-4DC9-A0F1-53C456608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7D50-32F4-4FE5-8C9E-85064C463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DAE47-710A-4F7E-9775-14E3E44D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0473-5792-42F4-988F-E4B755F22D83}" type="datetimeFigureOut">
              <a:rPr lang="en-GB" smtClean="0"/>
              <a:t>22/06/2021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6BC9-B44F-44AC-9686-40F8CB40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30BFF-D1AF-488A-8CE0-5B442622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6D5F-04B6-4B16-AB92-0B0F633217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90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8E4A-4485-4CB4-8EF4-61C7EA76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63246-BC93-4E8F-AA6B-8C9F987DB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FCE97-F9CD-4DBD-B9C4-DF40104B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0473-5792-42F4-988F-E4B755F22D83}" type="datetimeFigureOut">
              <a:rPr lang="en-GB" smtClean="0"/>
              <a:t>22/06/2021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8F96E-C4C8-4AF8-8752-F1F60A59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C2107-622B-48AC-BA95-0FD1174A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6D5F-04B6-4B16-AB92-0B0F633217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8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A0577-FF42-4570-8A0C-0C347F034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8729F-4B46-476D-B7EC-2E28FA396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733B1-1AD3-461D-9861-165879091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0473-5792-42F4-988F-E4B755F22D83}" type="datetimeFigureOut">
              <a:rPr lang="en-GB" smtClean="0"/>
              <a:t>22/06/2021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3ADDA-C6A9-4765-A829-CD3C989E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A58B8-A720-4F6E-A534-AB8E96EB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6D5F-04B6-4B16-AB92-0B0F633217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7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26FE-3EB2-468F-B241-6713BCC0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A1767-0835-4375-B5C5-186E67708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DA8C1-5687-49DE-A486-C4FF9C7E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0473-5792-42F4-988F-E4B755F22D83}" type="datetimeFigureOut">
              <a:rPr lang="en-GB" smtClean="0"/>
              <a:t>22/06/2021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ADAB-803A-4F72-85F1-0BAC725E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1891B-8BF1-4F28-9774-48886C65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6D5F-04B6-4B16-AB92-0B0F633217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89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3358-7695-4768-BA56-0EFFCFCC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FECA8-B3FE-432F-9EF4-7D29F8B8E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D6556-D0B0-44E8-997B-588E3564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0473-5792-42F4-988F-E4B755F22D83}" type="datetimeFigureOut">
              <a:rPr lang="en-GB" smtClean="0"/>
              <a:t>22/06/2021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0857F-166E-41CD-AAA5-A5BA4ED6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2A75B-BBCD-465C-B226-D3488773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6D5F-04B6-4B16-AB92-0B0F633217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01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199-F4B7-4E45-B1C8-4EE9CB3F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885D-1CEE-4F39-BDDF-77DBB8A96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AE0F0-B18E-4502-80C7-75D3EE47F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C7314-DB13-4440-B4BA-22D09A13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0473-5792-42F4-988F-E4B755F22D83}" type="datetimeFigureOut">
              <a:rPr lang="en-GB" smtClean="0"/>
              <a:t>22/06/2021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77B36-8F9C-4C2E-8FE0-EB344D2C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1B733-EC81-4EE6-8F77-2F75CEEA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6D5F-04B6-4B16-AB92-0B0F633217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28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EB2-63CF-4003-924B-6A38CEE1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01BD5-2AB2-436F-BA98-E31C9439F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089DE-A0EB-4C64-B668-F9835DDE5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44EDB2-26D3-4C5B-9B30-29C98F472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3CD7C-1D6A-45D4-8218-CC3F18335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6D3345-1A2B-4528-BD7D-A7B92E4A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0473-5792-42F4-988F-E4B755F22D83}" type="datetimeFigureOut">
              <a:rPr lang="en-GB" smtClean="0"/>
              <a:t>22/06/2021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5146A-0856-468A-BE62-77F4FB2C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BD55E6-D16E-4A5A-98C8-BABD6CC52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6D5F-04B6-4B16-AB92-0B0F633217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29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700B1-18DB-4B14-B3A6-CA918810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F0392-301C-4ACC-B68C-7EC9D5B8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0473-5792-42F4-988F-E4B755F22D83}" type="datetimeFigureOut">
              <a:rPr lang="en-GB" smtClean="0"/>
              <a:t>22/06/2021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D11BF-8DAB-4F99-B829-CFF6156F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7B8AA-CF03-45BE-8B68-0F7F9491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6D5F-04B6-4B16-AB92-0B0F633217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58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0425B-0A69-4901-B731-81F9AFAB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0473-5792-42F4-988F-E4B755F22D83}" type="datetimeFigureOut">
              <a:rPr lang="en-GB" smtClean="0"/>
              <a:t>22/06/2021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F377A-8986-4A9F-8651-67BA58DC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FE85-E5A5-4F17-8438-3059087A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6D5F-04B6-4B16-AB92-0B0F633217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7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1818-2683-47C0-8959-0357C6E4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3F59-C5D3-42FC-AA9C-65518E689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88F0F-60B3-4249-B212-8149B10FA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5CC9D-F03E-4902-BEAA-421F8FC4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0473-5792-42F4-988F-E4B755F22D83}" type="datetimeFigureOut">
              <a:rPr lang="en-GB" smtClean="0"/>
              <a:t>22/06/2021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52AFF-24B5-410F-A5ED-CB82F475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AA2E5-5717-41BA-8C43-367904A8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6D5F-04B6-4B16-AB92-0B0F633217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4B7BD-E033-4267-BF82-EE65BF88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4D8A9-2153-4BB9-AD3D-31421CEEC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CB5E9-3670-4558-8646-52B97CD58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3B6D4-C6FA-452C-8D97-B31C0EBB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0473-5792-42F4-988F-E4B755F22D83}" type="datetimeFigureOut">
              <a:rPr lang="en-GB" smtClean="0"/>
              <a:t>22/06/2021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FD968-6FC0-43AF-A3FB-E88F5C42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551F0-776A-4068-80A5-5527BE32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6D5F-04B6-4B16-AB92-0B0F633217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31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D4B4D-EFF8-4226-BFC6-3FC40F47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34309-EEFB-4AFF-B82C-6E879D8C7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DB61A-213C-46E2-B33A-E00FE0FF9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0473-5792-42F4-988F-E4B755F22D83}" type="datetimeFigureOut">
              <a:rPr lang="en-GB" smtClean="0"/>
              <a:t>22/06/2021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6B77A-EC38-4090-911B-96DC75556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D6DA-82A9-4B34-BFC9-07ED2E70A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E6D5F-04B6-4B16-AB92-0B0F633217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92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ail.co.uk/news/article-6433259/First-bravery-medal-given-woman-Grace-Darling-saving-shipwreck-survivors-sale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EDBA-06DA-42E7-9D3E-E1CC63F52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KQ4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B1BFB-DE71-4D85-9A0C-D3F38D561C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Gill Sans MT" panose="020B0502020104020203" pitchFamily="34" charset="0"/>
              </a:rPr>
              <a:t>How do we know about Grace’s actions which happened so long ago</a:t>
            </a:r>
            <a:r>
              <a:rPr lang="en-US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?</a:t>
            </a:r>
            <a:endParaRPr lang="en-GB" sz="32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97E46-8458-488B-A404-3EA4FF7B32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8298" y="291782"/>
            <a:ext cx="6268824" cy="1122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03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ce Darling boat">
            <a:extLst>
              <a:ext uri="{FF2B5EF4-FFF2-40B4-BE49-F238E27FC236}">
                <a16:creationId xmlns:a16="http://schemas.microsoft.com/office/drawing/2014/main" id="{08F2BD80-9CD8-4C1F-BA44-90F1DC4EB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108" y="896470"/>
            <a:ext cx="9470178" cy="51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A5D3E2-9BBD-44C4-8B95-87132AB1021E}"/>
              </a:ext>
            </a:extLst>
          </p:cNvPr>
          <p:cNvSpPr/>
          <p:nvPr/>
        </p:nvSpPr>
        <p:spPr>
          <a:xfrm>
            <a:off x="3501839" y="6374110"/>
            <a:ext cx="9366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https://auth-rmg.axis12.com/sites/default/files/styles/rmg_landscape_medium/public/Grace.jpg?itok=FvaiMtM9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7CAC9-EB14-4936-BE4B-8DA49712D01F}"/>
              </a:ext>
            </a:extLst>
          </p:cNvPr>
          <p:cNvSpPr txBox="1"/>
          <p:nvPr/>
        </p:nvSpPr>
        <p:spPr>
          <a:xfrm>
            <a:off x="663388" y="779929"/>
            <a:ext cx="77993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Book Antiqua" panose="0204060205030503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62986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ace Darling rescue">
            <a:extLst>
              <a:ext uri="{FF2B5EF4-FFF2-40B4-BE49-F238E27FC236}">
                <a16:creationId xmlns:a16="http://schemas.microsoft.com/office/drawing/2014/main" id="{69DCB54B-D9AD-4639-87BD-C2E4B411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2192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0C3B57-2BFC-42BD-902A-2BFA4410FC10}"/>
              </a:ext>
            </a:extLst>
          </p:cNvPr>
          <p:cNvSpPr txBox="1"/>
          <p:nvPr/>
        </p:nvSpPr>
        <p:spPr>
          <a:xfrm>
            <a:off x="224119" y="403412"/>
            <a:ext cx="56477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37648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1661-E06A-416A-BDED-890501EC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6A6CF-4ADF-40F4-97CA-C792EB50B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Slide 2 and 3 Wikipedia</a:t>
            </a:r>
          </a:p>
          <a:p>
            <a:pPr marL="0" indent="0">
              <a:buNone/>
            </a:pPr>
            <a:r>
              <a:rPr lang="en-GB" dirty="0"/>
              <a:t>Slide 4 RNLI</a:t>
            </a:r>
          </a:p>
          <a:p>
            <a:pPr marL="0" indent="0">
              <a:buNone/>
            </a:pPr>
            <a:r>
              <a:rPr lang="en-GB" dirty="0"/>
              <a:t>Slide 5 rmg.uk Royal Military Museum Greenwich</a:t>
            </a:r>
          </a:p>
          <a:p>
            <a:pPr marL="0" indent="0">
              <a:buNone/>
            </a:pPr>
            <a:r>
              <a:rPr lang="en-GB" dirty="0"/>
              <a:t>Slide 6 shown on slide</a:t>
            </a:r>
          </a:p>
          <a:p>
            <a:pPr marL="0" indent="0">
              <a:buNone/>
            </a:pPr>
            <a:r>
              <a:rPr lang="en-GB" dirty="0"/>
              <a:t>Slide 7 Amazon.com</a:t>
            </a:r>
          </a:p>
          <a:p>
            <a:pPr marL="0" indent="0">
              <a:buNone/>
            </a:pPr>
            <a:r>
              <a:rPr lang="en-GB" dirty="0"/>
              <a:t>Slide 8 British newspapers .com</a:t>
            </a:r>
          </a:p>
          <a:p>
            <a:pPr marL="0" indent="0">
              <a:buNone/>
            </a:pPr>
            <a:r>
              <a:rPr lang="en-GB" dirty="0"/>
              <a:t>Slide 9 Wikipedia</a:t>
            </a:r>
          </a:p>
          <a:p>
            <a:pPr marL="0" indent="0">
              <a:buNone/>
            </a:pPr>
            <a:r>
              <a:rPr lang="en-GB" dirty="0"/>
              <a:t>Slide 10 on slide</a:t>
            </a:r>
          </a:p>
          <a:p>
            <a:pPr marL="0" indent="0">
              <a:buNone/>
            </a:pPr>
            <a:r>
              <a:rPr lang="en-GB" dirty="0"/>
              <a:t>Slide 11 rmg.co.uk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78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indow, building, many, photo&#10;&#10;Description automatically generated">
            <a:extLst>
              <a:ext uri="{FF2B5EF4-FFF2-40B4-BE49-F238E27FC236}">
                <a16:creationId xmlns:a16="http://schemas.microsoft.com/office/drawing/2014/main" id="{1DA70DF3-8ADE-40C4-A485-A07688E17C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13" t="25586" b="17654"/>
          <a:stretch/>
        </p:blipFill>
        <p:spPr>
          <a:xfrm>
            <a:off x="3120925" y="490600"/>
            <a:ext cx="5540575" cy="6124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640F27-1F37-4807-A146-5D2E48D1979D}"/>
              </a:ext>
            </a:extLst>
          </p:cNvPr>
          <p:cNvSpPr txBox="1"/>
          <p:nvPr/>
        </p:nvSpPr>
        <p:spPr>
          <a:xfrm>
            <a:off x="8934450" y="828675"/>
            <a:ext cx="2316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 stained glass window from the local church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A12C7-75A9-40D9-83AB-016C17F161FE}"/>
              </a:ext>
            </a:extLst>
          </p:cNvPr>
          <p:cNvSpPr txBox="1"/>
          <p:nvPr/>
        </p:nvSpPr>
        <p:spPr>
          <a:xfrm>
            <a:off x="723900" y="490600"/>
            <a:ext cx="60007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1826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81CFE7F-4FE8-4C65-AAED-166FD25D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100" y="314325"/>
            <a:ext cx="7757491" cy="58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16B08A-61BC-4A36-B156-D9782FD98043}"/>
              </a:ext>
            </a:extLst>
          </p:cNvPr>
          <p:cNvSpPr/>
          <p:nvPr/>
        </p:nvSpPr>
        <p:spPr>
          <a:xfrm>
            <a:off x="1495426" y="6543675"/>
            <a:ext cx="10401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https://upload.wikimedia.org/wikipedia/commons/thumb/b/b4/Grace_Darling_Chocolate_Bar.JPG/1280px-Grace_Darling_</a:t>
            </a:r>
            <a:r>
              <a:rPr lang="en-GB" sz="1200" dirty="0"/>
              <a:t>Chocolate</a:t>
            </a:r>
            <a:r>
              <a:rPr lang="en-GB" sz="1400" dirty="0"/>
              <a:t>_Bar.JPG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B3BCA-ABF1-493C-B7B4-1879B6CAE6B2}"/>
              </a:ext>
            </a:extLst>
          </p:cNvPr>
          <p:cNvSpPr txBox="1"/>
          <p:nvPr/>
        </p:nvSpPr>
        <p:spPr>
          <a:xfrm>
            <a:off x="457200" y="466165"/>
            <a:ext cx="81578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Gill Sans MT" panose="020B0502020104020203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3733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race darling lifeboat">
            <a:extLst>
              <a:ext uri="{FF2B5EF4-FFF2-40B4-BE49-F238E27FC236}">
                <a16:creationId xmlns:a16="http://schemas.microsoft.com/office/drawing/2014/main" id="{FE85F40C-2904-48B2-82DD-FEE8EAE8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550" y="450574"/>
            <a:ext cx="2858543" cy="602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4BCB7E-C0E5-47EA-9CCC-7B1AF5ED4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5" t="15139" r="24218" b="6389"/>
          <a:stretch/>
        </p:blipFill>
        <p:spPr>
          <a:xfrm>
            <a:off x="4491584" y="450574"/>
            <a:ext cx="7486650" cy="5381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8BE03D-F5D9-448B-A476-33C9393033E9}"/>
              </a:ext>
            </a:extLst>
          </p:cNvPr>
          <p:cNvSpPr txBox="1"/>
          <p:nvPr/>
        </p:nvSpPr>
        <p:spPr>
          <a:xfrm>
            <a:off x="184150" y="340659"/>
            <a:ext cx="8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Gill Sans MT" panose="020B0502020104020203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8582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ace Darling's lighthouse">
            <a:extLst>
              <a:ext uri="{FF2B5EF4-FFF2-40B4-BE49-F238E27FC236}">
                <a16:creationId xmlns:a16="http://schemas.microsoft.com/office/drawing/2014/main" id="{0786B7E8-1965-4AD4-9E86-C8191B2B6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2192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2F396B-41BA-4352-8285-CA96C7B8FAAB}"/>
              </a:ext>
            </a:extLst>
          </p:cNvPr>
          <p:cNvSpPr txBox="1"/>
          <p:nvPr/>
        </p:nvSpPr>
        <p:spPr>
          <a:xfrm>
            <a:off x="313765" y="421340"/>
            <a:ext cx="48409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8084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r gallantry medal (pictured) is going up for auction this week 180 years after her heroic act">
            <a:extLst>
              <a:ext uri="{FF2B5EF4-FFF2-40B4-BE49-F238E27FC236}">
                <a16:creationId xmlns:a16="http://schemas.microsoft.com/office/drawing/2014/main" id="{9E1E0B1F-D758-49C2-BD55-5BC1E35F1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 bwMode="auto">
          <a:xfrm>
            <a:off x="2333624" y="676275"/>
            <a:ext cx="4165788" cy="412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54D8EF-0DBB-45C5-88CE-C3DC7D290CD8}"/>
              </a:ext>
            </a:extLst>
          </p:cNvPr>
          <p:cNvSpPr/>
          <p:nvPr/>
        </p:nvSpPr>
        <p:spPr>
          <a:xfrm>
            <a:off x="3276600" y="6437797"/>
            <a:ext cx="9305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https://www.dailymail.co.uk/news/article-6433259/First-bravery-medal-given-woman-Grace-Darling-saving-shipwreck-survivors-sale.html</a:t>
            </a:r>
            <a:endParaRPr lang="en-GB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97C8FD-9CBA-4DCD-AD66-57898785827C}"/>
              </a:ext>
            </a:extLst>
          </p:cNvPr>
          <p:cNvSpPr txBox="1"/>
          <p:nvPr/>
        </p:nvSpPr>
        <p:spPr>
          <a:xfrm>
            <a:off x="1246094" y="676275"/>
            <a:ext cx="86957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73662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race darling newspapers">
            <a:extLst>
              <a:ext uri="{FF2B5EF4-FFF2-40B4-BE49-F238E27FC236}">
                <a16:creationId xmlns:a16="http://schemas.microsoft.com/office/drawing/2014/main" id="{C7BC2E57-5528-4AA9-A407-0FB531A2D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271588"/>
            <a:ext cx="60960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4900A7-BC1F-4348-9CAE-13A74D388935}"/>
              </a:ext>
            </a:extLst>
          </p:cNvPr>
          <p:cNvSpPr txBox="1"/>
          <p:nvPr/>
        </p:nvSpPr>
        <p:spPr>
          <a:xfrm>
            <a:off x="1909482" y="977153"/>
            <a:ext cx="66338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50338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72B078-81CE-4848-B40D-E1D55DB84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67" t="37231" r="27078" b="27925"/>
          <a:stretch/>
        </p:blipFill>
        <p:spPr>
          <a:xfrm>
            <a:off x="2095501" y="1468937"/>
            <a:ext cx="7848600" cy="4829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89B2D8-390D-4794-97D1-CC91770DDDE8}"/>
              </a:ext>
            </a:extLst>
          </p:cNvPr>
          <p:cNvSpPr txBox="1"/>
          <p:nvPr/>
        </p:nvSpPr>
        <p:spPr>
          <a:xfrm>
            <a:off x="1768987" y="226513"/>
            <a:ext cx="961338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Cutting from a newspaper produced in 1915. </a:t>
            </a:r>
          </a:p>
          <a:p>
            <a:pPr lvl="0"/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Grace Darling was born in 1815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595AE-F6D2-48A7-949C-9039C66204A9}"/>
              </a:ext>
            </a:extLst>
          </p:cNvPr>
          <p:cNvSpPr txBox="1"/>
          <p:nvPr/>
        </p:nvSpPr>
        <p:spPr>
          <a:xfrm>
            <a:off x="161365" y="349624"/>
            <a:ext cx="666537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669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2D33738-01C6-4020-ADD6-77EA38D81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000"/>
          <a:stretch/>
        </p:blipFill>
        <p:spPr bwMode="auto">
          <a:xfrm>
            <a:off x="2414588" y="352424"/>
            <a:ext cx="7037652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355857-81CF-49DC-8DE1-350052F707EC}"/>
              </a:ext>
            </a:extLst>
          </p:cNvPr>
          <p:cNvSpPr txBox="1"/>
          <p:nvPr/>
        </p:nvSpPr>
        <p:spPr>
          <a:xfrm>
            <a:off x="1281953" y="493059"/>
            <a:ext cx="86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Gill Sans MT" panose="020B0502020104020203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78202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Gill Sans MT</vt:lpstr>
      <vt:lpstr>Office Theme</vt:lpstr>
      <vt:lpstr>KQ4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KQ4</dc:title>
  <dc:creator>Neil Thompson</dc:creator>
  <cp:lastModifiedBy>HWilkinson</cp:lastModifiedBy>
  <cp:revision>22</cp:revision>
  <cp:lastPrinted>2020-04-22T07:40:47Z</cp:lastPrinted>
  <dcterms:created xsi:type="dcterms:W3CDTF">2020-01-02T11:55:07Z</dcterms:created>
  <dcterms:modified xsi:type="dcterms:W3CDTF">2021-06-22T13:50:19Z</dcterms:modified>
</cp:coreProperties>
</file>